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7" r:id="rId2"/>
    <p:sldId id="272" r:id="rId3"/>
    <p:sldId id="289" r:id="rId4"/>
    <p:sldId id="291" r:id="rId5"/>
    <p:sldId id="266" r:id="rId6"/>
    <p:sldId id="273" r:id="rId7"/>
    <p:sldId id="274" r:id="rId8"/>
    <p:sldId id="276" r:id="rId9"/>
    <p:sldId id="275" r:id="rId10"/>
    <p:sldId id="277" r:id="rId11"/>
    <p:sldId id="278" r:id="rId12"/>
    <p:sldId id="292" r:id="rId13"/>
    <p:sldId id="28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68572-0E18-4181-8E81-8B09F5839CA8}" v="5" dt="2023-11-16T19:54:33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ša Vojvoda" userId="116d4a94e3c00f99" providerId="LiveId" clId="{D25CE8B6-9044-4419-8D88-2976722A813B}"/>
    <pc:docChg chg="undo custSel addSld delSld modSld sldOrd">
      <pc:chgData name="Nikša Vojvoda" userId="116d4a94e3c00f99" providerId="LiveId" clId="{D25CE8B6-9044-4419-8D88-2976722A813B}" dt="2023-04-24T21:14:53.330" v="7729" actId="1076"/>
      <pc:docMkLst>
        <pc:docMk/>
      </pc:docMkLst>
      <pc:sldChg chg="addSp delSp modSp del mod modClrScheme chgLayout">
        <pc:chgData name="Nikša Vojvoda" userId="116d4a94e3c00f99" providerId="LiveId" clId="{D25CE8B6-9044-4419-8D88-2976722A813B}" dt="2023-04-23T16:32:01.299" v="445" actId="47"/>
        <pc:sldMkLst>
          <pc:docMk/>
          <pc:sldMk cId="1193712952" sldId="256"/>
        </pc:sldMkLst>
        <pc:spChg chg="del mod ord">
          <ac:chgData name="Nikša Vojvoda" userId="116d4a94e3c00f99" providerId="LiveId" clId="{D25CE8B6-9044-4419-8D88-2976722A813B}" dt="2023-04-23T16:26:39.033" v="199" actId="700"/>
          <ac:spMkLst>
            <pc:docMk/>
            <pc:sldMk cId="1193712952" sldId="256"/>
            <ac:spMk id="2" creationId="{7CCF3CD9-9B64-1590-C3A6-090C804C847E}"/>
          </ac:spMkLst>
        </pc:spChg>
        <pc:spChg chg="del mod ord">
          <ac:chgData name="Nikša Vojvoda" userId="116d4a94e3c00f99" providerId="LiveId" clId="{D25CE8B6-9044-4419-8D88-2976722A813B}" dt="2023-04-23T16:26:39.033" v="199" actId="700"/>
          <ac:spMkLst>
            <pc:docMk/>
            <pc:sldMk cId="1193712952" sldId="256"/>
            <ac:spMk id="3" creationId="{7CD7081B-8F93-358B-A5D3-F249B9444CDC}"/>
          </ac:spMkLst>
        </pc:spChg>
        <pc:spChg chg="add del mod ord">
          <ac:chgData name="Nikša Vojvoda" userId="116d4a94e3c00f99" providerId="LiveId" clId="{D25CE8B6-9044-4419-8D88-2976722A813B}" dt="2023-04-23T16:26:50.439" v="201" actId="26606"/>
          <ac:spMkLst>
            <pc:docMk/>
            <pc:sldMk cId="1193712952" sldId="256"/>
            <ac:spMk id="4" creationId="{80DFB52F-74E0-BAFD-65DE-45F35FBE6810}"/>
          </ac:spMkLst>
        </pc:spChg>
        <pc:spChg chg="add del mod ord">
          <ac:chgData name="Nikša Vojvoda" userId="116d4a94e3c00f99" providerId="LiveId" clId="{D25CE8B6-9044-4419-8D88-2976722A813B}" dt="2023-04-23T16:26:50.439" v="201" actId="26606"/>
          <ac:spMkLst>
            <pc:docMk/>
            <pc:sldMk cId="1193712952" sldId="256"/>
            <ac:spMk id="5" creationId="{AFBE9B75-2F97-A983-76AB-B891E5D2257B}"/>
          </ac:spMkLst>
        </pc:spChg>
        <pc:spChg chg="add mod">
          <ac:chgData name="Nikša Vojvoda" userId="116d4a94e3c00f99" providerId="LiveId" clId="{D25CE8B6-9044-4419-8D88-2976722A813B}" dt="2023-04-23T16:27:28.832" v="275" actId="1076"/>
          <ac:spMkLst>
            <pc:docMk/>
            <pc:sldMk cId="1193712952" sldId="256"/>
            <ac:spMk id="10" creationId="{D58E224B-9B2B-51E7-22FA-A7DEBB46AF7D}"/>
          </ac:spMkLst>
        </pc:spChg>
        <pc:spChg chg="add mod">
          <ac:chgData name="Nikša Vojvoda" userId="116d4a94e3c00f99" providerId="LiveId" clId="{D25CE8B6-9044-4419-8D88-2976722A813B}" dt="2023-04-23T16:30:05.777" v="294" actId="5793"/>
          <ac:spMkLst>
            <pc:docMk/>
            <pc:sldMk cId="1193712952" sldId="256"/>
            <ac:spMk id="12" creationId="{8EF46731-5715-B026-943C-BA2EBDCAC7C8}"/>
          </ac:spMkLst>
        </pc:spChg>
        <pc:spChg chg="add mod">
          <ac:chgData name="Nikša Vojvoda" userId="116d4a94e3c00f99" providerId="LiveId" clId="{D25CE8B6-9044-4419-8D88-2976722A813B}" dt="2023-04-23T16:26:50.439" v="201" actId="26606"/>
          <ac:spMkLst>
            <pc:docMk/>
            <pc:sldMk cId="1193712952" sldId="256"/>
            <ac:spMk id="14" creationId="{DD052084-F27D-CFE2-04F2-EB99BDA0FFD8}"/>
          </ac:spMkLst>
        </pc:spChg>
        <pc:spChg chg="add mod">
          <ac:chgData name="Nikša Vojvoda" userId="116d4a94e3c00f99" providerId="LiveId" clId="{D25CE8B6-9044-4419-8D88-2976722A813B}" dt="2023-04-23T16:26:50.439" v="201" actId="26606"/>
          <ac:spMkLst>
            <pc:docMk/>
            <pc:sldMk cId="1193712952" sldId="256"/>
            <ac:spMk id="16" creationId="{B725A3B9-1CD2-0F5C-0768-FDBD7365CEF2}"/>
          </ac:spMkLst>
        </pc:spChg>
      </pc:sldChg>
      <pc:sldChg chg="addSp modSp add mod ord modNotes">
        <pc:chgData name="Nikša Vojvoda" userId="116d4a94e3c00f99" providerId="LiveId" clId="{D25CE8B6-9044-4419-8D88-2976722A813B}" dt="2023-04-23T18:39:16.255" v="6387" actId="1076"/>
        <pc:sldMkLst>
          <pc:docMk/>
          <pc:sldMk cId="0" sldId="257"/>
        </pc:sldMkLst>
        <pc:spChg chg="add mod">
          <ac:chgData name="Nikša Vojvoda" userId="116d4a94e3c00f99" providerId="LiveId" clId="{D25CE8B6-9044-4419-8D88-2976722A813B}" dt="2023-04-23T18:39:16.255" v="6387" actId="1076"/>
          <ac:spMkLst>
            <pc:docMk/>
            <pc:sldMk cId="0" sldId="257"/>
            <ac:spMk id="2" creationId="{7C0B2CE7-18CA-CBBF-14D8-3410B358ECE1}"/>
          </ac:spMkLst>
        </pc:spChg>
        <pc:spChg chg="mod">
          <ac:chgData name="Nikša Vojvoda" userId="116d4a94e3c00f99" providerId="LiveId" clId="{D25CE8B6-9044-4419-8D88-2976722A813B}" dt="2023-04-23T18:39:12.442" v="6386" actId="1076"/>
          <ac:spMkLst>
            <pc:docMk/>
            <pc:sldMk cId="0" sldId="257"/>
            <ac:spMk id="88" creationId="{00000000-0000-0000-0000-000000000000}"/>
          </ac:spMkLst>
        </pc:spChg>
        <pc:picChg chg="add mod">
          <ac:chgData name="Nikša Vojvoda" userId="116d4a94e3c00f99" providerId="LiveId" clId="{D25CE8B6-9044-4419-8D88-2976722A813B}" dt="2023-04-23T18:35:54.779" v="6335" actId="1076"/>
          <ac:picMkLst>
            <pc:docMk/>
            <pc:sldMk cId="0" sldId="257"/>
            <ac:picMk id="3" creationId="{1A8728A9-B2DB-FBE6-8671-9B2E3773D19F}"/>
          </ac:picMkLst>
        </pc:picChg>
      </pc:sldChg>
      <pc:sldChg chg="modSp add mod">
        <pc:chgData name="Nikša Vojvoda" userId="116d4a94e3c00f99" providerId="LiveId" clId="{D25CE8B6-9044-4419-8D88-2976722A813B}" dt="2023-04-23T16:32:35.037" v="477" actId="20577"/>
        <pc:sldMkLst>
          <pc:docMk/>
          <pc:sldMk cId="0" sldId="266"/>
        </pc:sldMkLst>
        <pc:spChg chg="mod">
          <ac:chgData name="Nikša Vojvoda" userId="116d4a94e3c00f99" providerId="LiveId" clId="{D25CE8B6-9044-4419-8D88-2976722A813B}" dt="2023-04-23T16:32:35.037" v="477" actId="20577"/>
          <ac:spMkLst>
            <pc:docMk/>
            <pc:sldMk cId="0" sldId="266"/>
            <ac:spMk id="173" creationId="{00000000-0000-0000-0000-000000000000}"/>
          </ac:spMkLst>
        </pc:spChg>
      </pc:sldChg>
      <pc:sldChg chg="addSp delSp modSp add mod">
        <pc:chgData name="Nikša Vojvoda" userId="116d4a94e3c00f99" providerId="LiveId" clId="{D25CE8B6-9044-4419-8D88-2976722A813B}" dt="2023-04-23T18:36:01.515" v="6336" actId="20577"/>
        <pc:sldMkLst>
          <pc:docMk/>
          <pc:sldMk cId="0" sldId="272"/>
        </pc:sldMkLst>
        <pc:spChg chg="add del mod">
          <ac:chgData name="Nikša Vojvoda" userId="116d4a94e3c00f99" providerId="LiveId" clId="{D25CE8B6-9044-4419-8D88-2976722A813B}" dt="2023-04-23T16:30:38.232" v="298" actId="478"/>
          <ac:spMkLst>
            <pc:docMk/>
            <pc:sldMk cId="0" sldId="272"/>
            <ac:spMk id="3" creationId="{2092A2A4-6556-C921-E4DC-CA7D75B05A06}"/>
          </ac:spMkLst>
        </pc:spChg>
        <pc:spChg chg="add mod">
          <ac:chgData name="Nikša Vojvoda" userId="116d4a94e3c00f99" providerId="LiveId" clId="{D25CE8B6-9044-4419-8D88-2976722A813B}" dt="2023-04-23T16:30:35.979" v="297"/>
          <ac:spMkLst>
            <pc:docMk/>
            <pc:sldMk cId="0" sldId="272"/>
            <ac:spMk id="4" creationId="{F989DAFB-1284-42BB-CAA0-D818A28749D8}"/>
          </ac:spMkLst>
        </pc:spChg>
        <pc:spChg chg="del">
          <ac:chgData name="Nikša Vojvoda" userId="116d4a94e3c00f99" providerId="LiveId" clId="{D25CE8B6-9044-4419-8D88-2976722A813B}" dt="2023-04-23T16:30:35.547" v="296" actId="478"/>
          <ac:spMkLst>
            <pc:docMk/>
            <pc:sldMk cId="0" sldId="272"/>
            <ac:spMk id="229" creationId="{00000000-0000-0000-0000-000000000000}"/>
          </ac:spMkLst>
        </pc:spChg>
        <pc:spChg chg="mod">
          <ac:chgData name="Nikša Vojvoda" userId="116d4a94e3c00f99" providerId="LiveId" clId="{D25CE8B6-9044-4419-8D88-2976722A813B}" dt="2023-04-23T16:31:41.336" v="436" actId="404"/>
          <ac:spMkLst>
            <pc:docMk/>
            <pc:sldMk cId="0" sldId="272"/>
            <ac:spMk id="235" creationId="{00000000-0000-0000-0000-000000000000}"/>
          </ac:spMkLst>
        </pc:spChg>
        <pc:spChg chg="mod">
          <ac:chgData name="Nikša Vojvoda" userId="116d4a94e3c00f99" providerId="LiveId" clId="{D25CE8B6-9044-4419-8D88-2976722A813B}" dt="2023-04-23T16:31:48.200" v="440" actId="403"/>
          <ac:spMkLst>
            <pc:docMk/>
            <pc:sldMk cId="0" sldId="272"/>
            <ac:spMk id="236" creationId="{00000000-0000-0000-0000-000000000000}"/>
          </ac:spMkLst>
        </pc:spChg>
        <pc:spChg chg="mod">
          <ac:chgData name="Nikša Vojvoda" userId="116d4a94e3c00f99" providerId="LiveId" clId="{D25CE8B6-9044-4419-8D88-2976722A813B}" dt="2023-04-23T16:31:56.987" v="444" actId="403"/>
          <ac:spMkLst>
            <pc:docMk/>
            <pc:sldMk cId="0" sldId="272"/>
            <ac:spMk id="237" creationId="{00000000-0000-0000-0000-000000000000}"/>
          </ac:spMkLst>
        </pc:spChg>
        <pc:spChg chg="mod">
          <ac:chgData name="Nikša Vojvoda" userId="116d4a94e3c00f99" providerId="LiveId" clId="{D25CE8B6-9044-4419-8D88-2976722A813B}" dt="2023-04-23T18:36:01.515" v="6336" actId="20577"/>
          <ac:spMkLst>
            <pc:docMk/>
            <pc:sldMk cId="0" sldId="272"/>
            <ac:spMk id="238" creationId="{00000000-0000-0000-0000-000000000000}"/>
          </ac:spMkLst>
        </pc:spChg>
      </pc:sldChg>
      <pc:sldChg chg="addSp delSp modSp new del mod modClrScheme chgLayout">
        <pc:chgData name="Nikša Vojvoda" userId="116d4a94e3c00f99" providerId="LiveId" clId="{D25CE8B6-9044-4419-8D88-2976722A813B}" dt="2023-04-23T16:32:25.772" v="449" actId="47"/>
        <pc:sldMkLst>
          <pc:docMk/>
          <pc:sldMk cId="878396282" sldId="273"/>
        </pc:sldMkLst>
        <pc:spChg chg="del mod ord">
          <ac:chgData name="Nikša Vojvoda" userId="116d4a94e3c00f99" providerId="LiveId" clId="{D25CE8B6-9044-4419-8D88-2976722A813B}" dt="2023-04-23T16:32:14.107" v="447" actId="700"/>
          <ac:spMkLst>
            <pc:docMk/>
            <pc:sldMk cId="878396282" sldId="273"/>
            <ac:spMk id="2" creationId="{DB9E12E5-34CA-D8F1-F1F4-6BECAF0DD224}"/>
          </ac:spMkLst>
        </pc:spChg>
        <pc:spChg chg="add mod ord">
          <ac:chgData name="Nikša Vojvoda" userId="116d4a94e3c00f99" providerId="LiveId" clId="{D25CE8B6-9044-4419-8D88-2976722A813B}" dt="2023-04-23T16:32:14.107" v="447" actId="700"/>
          <ac:spMkLst>
            <pc:docMk/>
            <pc:sldMk cId="878396282" sldId="273"/>
            <ac:spMk id="3" creationId="{F0A2AC97-F3B4-8A46-1201-346431DDD003}"/>
          </ac:spMkLst>
        </pc:spChg>
        <pc:spChg chg="add mod ord">
          <ac:chgData name="Nikša Vojvoda" userId="116d4a94e3c00f99" providerId="LiveId" clId="{D25CE8B6-9044-4419-8D88-2976722A813B}" dt="2023-04-23T16:32:14.107" v="447" actId="700"/>
          <ac:spMkLst>
            <pc:docMk/>
            <pc:sldMk cId="878396282" sldId="273"/>
            <ac:spMk id="4" creationId="{FDDF29C1-B5DF-2B1C-AA91-58EEB83B916F}"/>
          </ac:spMkLst>
        </pc:spChg>
      </pc:sldChg>
      <pc:sldChg chg="addSp delSp modSp new mod modClrScheme chgLayout">
        <pc:chgData name="Nikša Vojvoda" userId="116d4a94e3c00f99" providerId="LiveId" clId="{D25CE8B6-9044-4419-8D88-2976722A813B}" dt="2023-04-24T20:26:54.665" v="6701" actId="20577"/>
        <pc:sldMkLst>
          <pc:docMk/>
          <pc:sldMk cId="3216858539" sldId="273"/>
        </pc:sldMkLst>
        <pc:spChg chg="add mod">
          <ac:chgData name="Nikša Vojvoda" userId="116d4a94e3c00f99" providerId="LiveId" clId="{D25CE8B6-9044-4419-8D88-2976722A813B}" dt="2023-04-23T16:33:56.103" v="518" actId="1076"/>
          <ac:spMkLst>
            <pc:docMk/>
            <pc:sldMk cId="3216858539" sldId="273"/>
            <ac:spMk id="2" creationId="{B5F08C22-A9B8-300F-9070-900A92C046C7}"/>
          </ac:spMkLst>
        </pc:spChg>
        <pc:spChg chg="add del mod">
          <ac:chgData name="Nikša Vojvoda" userId="116d4a94e3c00f99" providerId="LiveId" clId="{D25CE8B6-9044-4419-8D88-2976722A813B}" dt="2023-04-23T16:33:28.726" v="481" actId="478"/>
          <ac:spMkLst>
            <pc:docMk/>
            <pc:sldMk cId="3216858539" sldId="273"/>
            <ac:spMk id="3" creationId="{4BE082D1-D21C-912D-A67B-177DC5E62BB1}"/>
          </ac:spMkLst>
        </pc:spChg>
        <pc:spChg chg="add mod">
          <ac:chgData name="Nikša Vojvoda" userId="116d4a94e3c00f99" providerId="LiveId" clId="{D25CE8B6-9044-4419-8D88-2976722A813B}" dt="2023-04-24T20:26:54.665" v="6701" actId="20577"/>
          <ac:spMkLst>
            <pc:docMk/>
            <pc:sldMk cId="3216858539" sldId="273"/>
            <ac:spMk id="4" creationId="{E07CF1F6-32B3-73F3-C397-5E3245C64C49}"/>
          </ac:spMkLst>
        </pc:spChg>
      </pc:sldChg>
      <pc:sldChg chg="addSp delSp modSp new mod modClrScheme chgLayout">
        <pc:chgData name="Nikša Vojvoda" userId="116d4a94e3c00f99" providerId="LiveId" clId="{D25CE8B6-9044-4419-8D88-2976722A813B}" dt="2023-04-24T19:23:20.117" v="6665" actId="207"/>
        <pc:sldMkLst>
          <pc:docMk/>
          <pc:sldMk cId="1002575270" sldId="274"/>
        </pc:sldMkLst>
        <pc:spChg chg="add del mod">
          <ac:chgData name="Nikša Vojvoda" userId="116d4a94e3c00f99" providerId="LiveId" clId="{D25CE8B6-9044-4419-8D88-2976722A813B}" dt="2023-04-23T16:40:50.490" v="1386" actId="478"/>
          <ac:spMkLst>
            <pc:docMk/>
            <pc:sldMk cId="1002575270" sldId="274"/>
            <ac:spMk id="2" creationId="{E2EEE5C3-8A74-F875-C8B7-0F1BCC699B6E}"/>
          </ac:spMkLst>
        </pc:spChg>
        <pc:spChg chg="add mod">
          <ac:chgData name="Nikša Vojvoda" userId="116d4a94e3c00f99" providerId="LiveId" clId="{D25CE8B6-9044-4419-8D88-2976722A813B}" dt="2023-04-24T19:23:20.117" v="6665" actId="207"/>
          <ac:spMkLst>
            <pc:docMk/>
            <pc:sldMk cId="1002575270" sldId="274"/>
            <ac:spMk id="3" creationId="{3E85BD62-BBA1-B26A-EC7C-DEA5D8EA439D}"/>
          </ac:spMkLst>
        </pc:spChg>
        <pc:spChg chg="add del mod">
          <ac:chgData name="Nikša Vojvoda" userId="116d4a94e3c00f99" providerId="LiveId" clId="{D25CE8B6-9044-4419-8D88-2976722A813B}" dt="2023-04-23T16:40:53.995" v="1388" actId="478"/>
          <ac:spMkLst>
            <pc:docMk/>
            <pc:sldMk cId="1002575270" sldId="274"/>
            <ac:spMk id="4" creationId="{746E5BCF-BBB1-68F2-2396-1C899555D2FC}"/>
          </ac:spMkLst>
        </pc:spChg>
        <pc:spChg chg="add mod">
          <ac:chgData name="Nikša Vojvoda" userId="116d4a94e3c00f99" providerId="LiveId" clId="{D25CE8B6-9044-4419-8D88-2976722A813B}" dt="2023-04-23T18:37:43.132" v="6366" actId="20577"/>
          <ac:spMkLst>
            <pc:docMk/>
            <pc:sldMk cId="1002575270" sldId="274"/>
            <ac:spMk id="5" creationId="{5626A9FB-FD36-A130-001E-90D6741F1700}"/>
          </ac:spMkLst>
        </pc:spChg>
      </pc:sldChg>
      <pc:sldChg chg="delSp modSp new mod">
        <pc:chgData name="Nikša Vojvoda" userId="116d4a94e3c00f99" providerId="LiveId" clId="{D25CE8B6-9044-4419-8D88-2976722A813B}" dt="2023-04-24T20:31:09.930" v="6708" actId="20577"/>
        <pc:sldMkLst>
          <pc:docMk/>
          <pc:sldMk cId="225113050" sldId="275"/>
        </pc:sldMkLst>
        <pc:spChg chg="mod">
          <ac:chgData name="Nikša Vojvoda" userId="116d4a94e3c00f99" providerId="LiveId" clId="{D25CE8B6-9044-4419-8D88-2976722A813B}" dt="2023-04-24T20:31:09.930" v="6708" actId="20577"/>
          <ac:spMkLst>
            <pc:docMk/>
            <pc:sldMk cId="225113050" sldId="275"/>
            <ac:spMk id="2" creationId="{BCE13064-9A6F-DF7D-3C30-CF620AA4AEF1}"/>
          </ac:spMkLst>
        </pc:spChg>
        <pc:spChg chg="mod">
          <ac:chgData name="Nikša Vojvoda" userId="116d4a94e3c00f99" providerId="LiveId" clId="{D25CE8B6-9044-4419-8D88-2976722A813B}" dt="2023-04-24T19:25:56.035" v="6666" actId="207"/>
          <ac:spMkLst>
            <pc:docMk/>
            <pc:sldMk cId="225113050" sldId="275"/>
            <ac:spMk id="3" creationId="{7CD15E33-F486-3792-10E7-E89B332173F2}"/>
          </ac:spMkLst>
        </pc:spChg>
        <pc:spChg chg="del">
          <ac:chgData name="Nikša Vojvoda" userId="116d4a94e3c00f99" providerId="LiveId" clId="{D25CE8B6-9044-4419-8D88-2976722A813B}" dt="2023-04-23T17:14:10.554" v="2403" actId="478"/>
          <ac:spMkLst>
            <pc:docMk/>
            <pc:sldMk cId="225113050" sldId="275"/>
            <ac:spMk id="4" creationId="{D290395F-9012-6E0F-5447-47F0F45C1BA7}"/>
          </ac:spMkLst>
        </pc:spChg>
      </pc:sldChg>
      <pc:sldChg chg="modSp add mod">
        <pc:chgData name="Nikša Vojvoda" userId="116d4a94e3c00f99" providerId="LiveId" clId="{D25CE8B6-9044-4419-8D88-2976722A813B}" dt="2023-04-24T19:22:19.735" v="6664" actId="20577"/>
        <pc:sldMkLst>
          <pc:docMk/>
          <pc:sldMk cId="1334171389" sldId="276"/>
        </pc:sldMkLst>
        <pc:spChg chg="mod">
          <ac:chgData name="Nikša Vojvoda" userId="116d4a94e3c00f99" providerId="LiveId" clId="{D25CE8B6-9044-4419-8D88-2976722A813B}" dt="2023-04-23T18:36:49.135" v="6342" actId="207"/>
          <ac:spMkLst>
            <pc:docMk/>
            <pc:sldMk cId="1334171389" sldId="276"/>
            <ac:spMk id="3" creationId="{3E85BD62-BBA1-B26A-EC7C-DEA5D8EA439D}"/>
          </ac:spMkLst>
        </pc:spChg>
        <pc:spChg chg="mod">
          <ac:chgData name="Nikša Vojvoda" userId="116d4a94e3c00f99" providerId="LiveId" clId="{D25CE8B6-9044-4419-8D88-2976722A813B}" dt="2023-04-24T19:22:19.735" v="6664" actId="20577"/>
          <ac:spMkLst>
            <pc:docMk/>
            <pc:sldMk cId="1334171389" sldId="276"/>
            <ac:spMk id="5" creationId="{5626A9FB-FD36-A130-001E-90D6741F1700}"/>
          </ac:spMkLst>
        </pc:spChg>
      </pc:sldChg>
      <pc:sldChg chg="new del">
        <pc:chgData name="Nikša Vojvoda" userId="116d4a94e3c00f99" providerId="LiveId" clId="{D25CE8B6-9044-4419-8D88-2976722A813B}" dt="2023-04-23T17:18:30.623" v="3199" actId="47"/>
        <pc:sldMkLst>
          <pc:docMk/>
          <pc:sldMk cId="1756691444" sldId="276"/>
        </pc:sldMkLst>
      </pc:sldChg>
      <pc:sldChg chg="modSp add mod">
        <pc:chgData name="Nikša Vojvoda" userId="116d4a94e3c00f99" providerId="LiveId" clId="{D25CE8B6-9044-4419-8D88-2976722A813B}" dt="2023-04-24T20:31:17.715" v="6714" actId="20577"/>
        <pc:sldMkLst>
          <pc:docMk/>
          <pc:sldMk cId="663206247" sldId="277"/>
        </pc:sldMkLst>
        <pc:spChg chg="mod">
          <ac:chgData name="Nikša Vojvoda" userId="116d4a94e3c00f99" providerId="LiveId" clId="{D25CE8B6-9044-4419-8D88-2976722A813B}" dt="2023-04-24T20:31:17.715" v="6714" actId="20577"/>
          <ac:spMkLst>
            <pc:docMk/>
            <pc:sldMk cId="663206247" sldId="277"/>
            <ac:spMk id="2" creationId="{BCE13064-9A6F-DF7D-3C30-CF620AA4AEF1}"/>
          </ac:spMkLst>
        </pc:spChg>
        <pc:spChg chg="mod">
          <ac:chgData name="Nikša Vojvoda" userId="116d4a94e3c00f99" providerId="LiveId" clId="{D25CE8B6-9044-4419-8D88-2976722A813B}" dt="2023-04-24T19:26:46.403" v="6667" actId="207"/>
          <ac:spMkLst>
            <pc:docMk/>
            <pc:sldMk cId="663206247" sldId="277"/>
            <ac:spMk id="3" creationId="{7CD15E33-F486-3792-10E7-E89B332173F2}"/>
          </ac:spMkLst>
        </pc:spChg>
      </pc:sldChg>
      <pc:sldChg chg="new del">
        <pc:chgData name="Nikša Vojvoda" userId="116d4a94e3c00f99" providerId="LiveId" clId="{D25CE8B6-9044-4419-8D88-2976722A813B}" dt="2023-04-23T17:19:21.520" v="3210" actId="47"/>
        <pc:sldMkLst>
          <pc:docMk/>
          <pc:sldMk cId="2626092141" sldId="277"/>
        </pc:sldMkLst>
      </pc:sldChg>
      <pc:sldChg chg="delSp modSp new mod">
        <pc:chgData name="Nikša Vojvoda" userId="116d4a94e3c00f99" providerId="LiveId" clId="{D25CE8B6-9044-4419-8D88-2976722A813B}" dt="2023-04-24T20:31:23.923" v="6716" actId="20577"/>
        <pc:sldMkLst>
          <pc:docMk/>
          <pc:sldMk cId="533218676" sldId="278"/>
        </pc:sldMkLst>
        <pc:spChg chg="mod">
          <ac:chgData name="Nikša Vojvoda" userId="116d4a94e3c00f99" providerId="LiveId" clId="{D25CE8B6-9044-4419-8D88-2976722A813B}" dt="2023-04-24T20:31:23.923" v="6716" actId="20577"/>
          <ac:spMkLst>
            <pc:docMk/>
            <pc:sldMk cId="533218676" sldId="278"/>
            <ac:spMk id="2" creationId="{38AA4D8E-0E93-1EDA-32E8-D5361517797D}"/>
          </ac:spMkLst>
        </pc:spChg>
        <pc:spChg chg="del">
          <ac:chgData name="Nikša Vojvoda" userId="116d4a94e3c00f99" providerId="LiveId" clId="{D25CE8B6-9044-4419-8D88-2976722A813B}" dt="2023-04-23T17:32:56.790" v="3517" actId="478"/>
          <ac:spMkLst>
            <pc:docMk/>
            <pc:sldMk cId="533218676" sldId="278"/>
            <ac:spMk id="3" creationId="{91840A4C-1E0D-AF3D-2138-E46296919F2B}"/>
          </ac:spMkLst>
        </pc:spChg>
        <pc:spChg chg="mod">
          <ac:chgData name="Nikša Vojvoda" userId="116d4a94e3c00f99" providerId="LiveId" clId="{D25CE8B6-9044-4419-8D88-2976722A813B}" dt="2023-04-24T19:45:56.125" v="6700" actId="20577"/>
          <ac:spMkLst>
            <pc:docMk/>
            <pc:sldMk cId="533218676" sldId="278"/>
            <ac:spMk id="4" creationId="{D0BEB52E-CA8C-FB75-ED15-41CEF3C12442}"/>
          </ac:spMkLst>
        </pc:spChg>
      </pc:sldChg>
      <pc:sldChg chg="new del">
        <pc:chgData name="Nikša Vojvoda" userId="116d4a94e3c00f99" providerId="LiveId" clId="{D25CE8B6-9044-4419-8D88-2976722A813B}" dt="2023-04-23T17:35:39.651" v="3943" actId="47"/>
        <pc:sldMkLst>
          <pc:docMk/>
          <pc:sldMk cId="3795080641" sldId="279"/>
        </pc:sldMkLst>
      </pc:sldChg>
      <pc:sldChg chg="addSp delSp modSp add mod">
        <pc:chgData name="Nikša Vojvoda" userId="116d4a94e3c00f99" providerId="LiveId" clId="{D25CE8B6-9044-4419-8D88-2976722A813B}" dt="2023-04-23T17:36:10.576" v="3990" actId="20577"/>
        <pc:sldMkLst>
          <pc:docMk/>
          <pc:sldMk cId="0" sldId="281"/>
        </pc:sldMkLst>
        <pc:spChg chg="add mod">
          <ac:chgData name="Nikša Vojvoda" userId="116d4a94e3c00f99" providerId="LiveId" clId="{D25CE8B6-9044-4419-8D88-2976722A813B}" dt="2023-04-23T17:36:10.576" v="3990" actId="20577"/>
          <ac:spMkLst>
            <pc:docMk/>
            <pc:sldMk cId="0" sldId="281"/>
            <ac:spMk id="3" creationId="{46057E68-DDEF-DFF2-91D8-8C18E784EC4B}"/>
          </ac:spMkLst>
        </pc:spChg>
        <pc:spChg chg="add del mod">
          <ac:chgData name="Nikša Vojvoda" userId="116d4a94e3c00f99" providerId="LiveId" clId="{D25CE8B6-9044-4419-8D88-2976722A813B}" dt="2023-04-23T17:35:49.426" v="3946" actId="478"/>
          <ac:spMkLst>
            <pc:docMk/>
            <pc:sldMk cId="0" sldId="281"/>
            <ac:spMk id="5" creationId="{33E21635-60EA-8AAF-6C7A-622B05CCB45D}"/>
          </ac:spMkLst>
        </pc:spChg>
        <pc:spChg chg="del">
          <ac:chgData name="Nikša Vojvoda" userId="116d4a94e3c00f99" providerId="LiveId" clId="{D25CE8B6-9044-4419-8D88-2976722A813B}" dt="2023-04-23T17:35:44.196" v="3944" actId="478"/>
          <ac:spMkLst>
            <pc:docMk/>
            <pc:sldMk cId="0" sldId="281"/>
            <ac:spMk id="338" creationId="{00000000-0000-0000-0000-000000000000}"/>
          </ac:spMkLst>
        </pc:spChg>
        <pc:spChg chg="del">
          <ac:chgData name="Nikša Vojvoda" userId="116d4a94e3c00f99" providerId="LiveId" clId="{D25CE8B6-9044-4419-8D88-2976722A813B}" dt="2023-04-23T17:35:47.160" v="3945" actId="478"/>
          <ac:spMkLst>
            <pc:docMk/>
            <pc:sldMk cId="0" sldId="281"/>
            <ac:spMk id="339" creationId="{00000000-0000-0000-0000-000000000000}"/>
          </ac:spMkLst>
        </pc:spChg>
      </pc:sldChg>
      <pc:sldChg chg="addSp delSp modSp new mod modClrScheme chgLayout">
        <pc:chgData name="Nikša Vojvoda" userId="116d4a94e3c00f99" providerId="LiveId" clId="{D25CE8B6-9044-4419-8D88-2976722A813B}" dt="2023-04-24T21:11:37.339" v="7680" actId="1076"/>
        <pc:sldMkLst>
          <pc:docMk/>
          <pc:sldMk cId="3793694723" sldId="282"/>
        </pc:sldMkLst>
        <pc:spChg chg="del mod ord">
          <ac:chgData name="Nikša Vojvoda" userId="116d4a94e3c00f99" providerId="LiveId" clId="{D25CE8B6-9044-4419-8D88-2976722A813B}" dt="2023-04-23T17:36:49.875" v="3992" actId="700"/>
          <ac:spMkLst>
            <pc:docMk/>
            <pc:sldMk cId="3793694723" sldId="282"/>
            <ac:spMk id="2" creationId="{656130B2-3C77-083F-A96B-A78033545D5F}"/>
          </ac:spMkLst>
        </pc:spChg>
        <pc:spChg chg="del mod ord">
          <ac:chgData name="Nikša Vojvoda" userId="116d4a94e3c00f99" providerId="LiveId" clId="{D25CE8B6-9044-4419-8D88-2976722A813B}" dt="2023-04-23T17:36:49.875" v="3992" actId="700"/>
          <ac:spMkLst>
            <pc:docMk/>
            <pc:sldMk cId="3793694723" sldId="282"/>
            <ac:spMk id="3" creationId="{6C2AB764-42CB-07D8-DD59-94D7691A4E99}"/>
          </ac:spMkLst>
        </pc:spChg>
        <pc:spChg chg="add mod ord">
          <ac:chgData name="Nikša Vojvoda" userId="116d4a94e3c00f99" providerId="LiveId" clId="{D25CE8B6-9044-4419-8D88-2976722A813B}" dt="2023-04-24T21:11:37.339" v="7680" actId="1076"/>
          <ac:spMkLst>
            <pc:docMk/>
            <pc:sldMk cId="3793694723" sldId="282"/>
            <ac:spMk id="4" creationId="{4B0C42BA-0380-8869-5AC2-02ED5473D095}"/>
          </ac:spMkLst>
        </pc:spChg>
        <pc:spChg chg="add del mod ord">
          <ac:chgData name="Nikša Vojvoda" userId="116d4a94e3c00f99" providerId="LiveId" clId="{D25CE8B6-9044-4419-8D88-2976722A813B}" dt="2023-04-23T17:36:52.173" v="3994" actId="478"/>
          <ac:spMkLst>
            <pc:docMk/>
            <pc:sldMk cId="3793694723" sldId="282"/>
            <ac:spMk id="5" creationId="{ABC47276-441E-8731-6185-75A226E98D6D}"/>
          </ac:spMkLst>
        </pc:spChg>
        <pc:spChg chg="add del mod ord">
          <ac:chgData name="Nikša Vojvoda" userId="116d4a94e3c00f99" providerId="LiveId" clId="{D25CE8B6-9044-4419-8D88-2976722A813B}" dt="2023-04-23T17:36:54.533" v="3995" actId="478"/>
          <ac:spMkLst>
            <pc:docMk/>
            <pc:sldMk cId="3793694723" sldId="282"/>
            <ac:spMk id="6" creationId="{34FF7A54-4642-65B0-4BCC-AE30D7A363AD}"/>
          </ac:spMkLst>
        </pc:spChg>
        <pc:spChg chg="add del mod">
          <ac:chgData name="Nikša Vojvoda" userId="116d4a94e3c00f99" providerId="LiveId" clId="{D25CE8B6-9044-4419-8D88-2976722A813B}" dt="2023-04-23T17:39:04.383" v="4200" actId="478"/>
          <ac:spMkLst>
            <pc:docMk/>
            <pc:sldMk cId="3793694723" sldId="282"/>
            <ac:spMk id="7" creationId="{E4115755-1CCC-39A4-002A-E46D3B730D34}"/>
          </ac:spMkLst>
        </pc:spChg>
        <pc:spChg chg="add mod ord">
          <ac:chgData name="Nikša Vojvoda" userId="116d4a94e3c00f99" providerId="LiveId" clId="{D25CE8B6-9044-4419-8D88-2976722A813B}" dt="2023-04-24T19:28:01.533" v="6675" actId="20577"/>
          <ac:spMkLst>
            <pc:docMk/>
            <pc:sldMk cId="3793694723" sldId="282"/>
            <ac:spMk id="8" creationId="{BFADFA41-9032-4EE1-CD95-F21E34D1AF67}"/>
          </ac:spMkLst>
        </pc:spChg>
        <pc:spChg chg="add del mod ord">
          <ac:chgData name="Nikša Vojvoda" userId="116d4a94e3c00f99" providerId="LiveId" clId="{D25CE8B6-9044-4419-8D88-2976722A813B}" dt="2023-04-23T17:39:11.307" v="4202" actId="478"/>
          <ac:spMkLst>
            <pc:docMk/>
            <pc:sldMk cId="3793694723" sldId="282"/>
            <ac:spMk id="9" creationId="{EFF31EA9-8278-AFDF-9AD8-35B1BBFE1334}"/>
          </ac:spMkLst>
        </pc:spChg>
      </pc:sldChg>
      <pc:sldChg chg="addSp delSp modSp new mod chgLayout">
        <pc:chgData name="Nikša Vojvoda" userId="116d4a94e3c00f99" providerId="LiveId" clId="{D25CE8B6-9044-4419-8D88-2976722A813B}" dt="2023-04-24T19:28:42.069" v="6679" actId="207"/>
        <pc:sldMkLst>
          <pc:docMk/>
          <pc:sldMk cId="847473790" sldId="283"/>
        </pc:sldMkLst>
        <pc:spChg chg="del">
          <ac:chgData name="Nikša Vojvoda" userId="116d4a94e3c00f99" providerId="LiveId" clId="{D25CE8B6-9044-4419-8D88-2976722A813B}" dt="2023-04-23T18:12:11.254" v="5904" actId="700"/>
          <ac:spMkLst>
            <pc:docMk/>
            <pc:sldMk cId="847473790" sldId="283"/>
            <ac:spMk id="2" creationId="{7A9E5605-699D-49D1-F414-9EA8432EF832}"/>
          </ac:spMkLst>
        </pc:spChg>
        <pc:spChg chg="del">
          <ac:chgData name="Nikša Vojvoda" userId="116d4a94e3c00f99" providerId="LiveId" clId="{D25CE8B6-9044-4419-8D88-2976722A813B}" dt="2023-04-23T18:12:11.254" v="5904" actId="700"/>
          <ac:spMkLst>
            <pc:docMk/>
            <pc:sldMk cId="847473790" sldId="283"/>
            <ac:spMk id="3" creationId="{69A7E947-6E19-F670-49DF-EFDAD41B2A22}"/>
          </ac:spMkLst>
        </pc:spChg>
        <pc:spChg chg="del">
          <ac:chgData name="Nikša Vojvoda" userId="116d4a94e3c00f99" providerId="LiveId" clId="{D25CE8B6-9044-4419-8D88-2976722A813B}" dt="2023-04-23T18:12:11.254" v="5904" actId="700"/>
          <ac:spMkLst>
            <pc:docMk/>
            <pc:sldMk cId="847473790" sldId="283"/>
            <ac:spMk id="4" creationId="{FA583B52-6FD6-FFF7-32EF-8A64FA320E95}"/>
          </ac:spMkLst>
        </pc:spChg>
        <pc:spChg chg="add mod ord">
          <ac:chgData name="Nikša Vojvoda" userId="116d4a94e3c00f99" providerId="LiveId" clId="{D25CE8B6-9044-4419-8D88-2976722A813B}" dt="2023-04-23T18:13:06.525" v="6047" actId="20577"/>
          <ac:spMkLst>
            <pc:docMk/>
            <pc:sldMk cId="847473790" sldId="283"/>
            <ac:spMk id="5" creationId="{BB531B71-69BA-D9CA-22CB-21FF1EA7A653}"/>
          </ac:spMkLst>
        </pc:spChg>
        <pc:spChg chg="add del mod ord">
          <ac:chgData name="Nikša Vojvoda" userId="116d4a94e3c00f99" providerId="LiveId" clId="{D25CE8B6-9044-4419-8D88-2976722A813B}" dt="2023-04-23T18:12:14.648" v="5906" actId="478"/>
          <ac:spMkLst>
            <pc:docMk/>
            <pc:sldMk cId="847473790" sldId="283"/>
            <ac:spMk id="6" creationId="{BFA8502A-4B35-7361-96FD-AC95077D3D68}"/>
          </ac:spMkLst>
        </pc:spChg>
        <pc:spChg chg="add mod ord">
          <ac:chgData name="Nikša Vojvoda" userId="116d4a94e3c00f99" providerId="LiveId" clId="{D25CE8B6-9044-4419-8D88-2976722A813B}" dt="2023-04-24T19:28:42.069" v="6679" actId="207"/>
          <ac:spMkLst>
            <pc:docMk/>
            <pc:sldMk cId="847473790" sldId="283"/>
            <ac:spMk id="7" creationId="{D54ADE68-2BF1-0A07-52CD-DCE28C049B43}"/>
          </ac:spMkLst>
        </pc:spChg>
      </pc:sldChg>
      <pc:sldChg chg="modSp add mod">
        <pc:chgData name="Nikša Vojvoda" userId="116d4a94e3c00f99" providerId="LiveId" clId="{D25CE8B6-9044-4419-8D88-2976722A813B}" dt="2023-04-23T17:45:17.143" v="5000" actId="20577"/>
        <pc:sldMkLst>
          <pc:docMk/>
          <pc:sldMk cId="3785662274" sldId="284"/>
        </pc:sldMkLst>
        <pc:spChg chg="mod">
          <ac:chgData name="Nikša Vojvoda" userId="116d4a94e3c00f99" providerId="LiveId" clId="{D25CE8B6-9044-4419-8D88-2976722A813B}" dt="2023-04-23T17:45:17.143" v="5000" actId="20577"/>
          <ac:spMkLst>
            <pc:docMk/>
            <pc:sldMk cId="3785662274" sldId="284"/>
            <ac:spMk id="3" creationId="{46057E68-DDEF-DFF2-91D8-8C18E784EC4B}"/>
          </ac:spMkLst>
        </pc:spChg>
      </pc:sldChg>
      <pc:sldChg chg="delSp modSp new mod">
        <pc:chgData name="Nikša Vojvoda" userId="116d4a94e3c00f99" providerId="LiveId" clId="{D25CE8B6-9044-4419-8D88-2976722A813B}" dt="2023-04-24T19:28:15.167" v="6677" actId="207"/>
        <pc:sldMkLst>
          <pc:docMk/>
          <pc:sldMk cId="2171311471" sldId="285"/>
        </pc:sldMkLst>
        <pc:spChg chg="mod">
          <ac:chgData name="Nikša Vojvoda" userId="116d4a94e3c00f99" providerId="LiveId" clId="{D25CE8B6-9044-4419-8D88-2976722A813B}" dt="2023-04-23T17:46:03.704" v="5008" actId="1076"/>
          <ac:spMkLst>
            <pc:docMk/>
            <pc:sldMk cId="2171311471" sldId="285"/>
            <ac:spMk id="2" creationId="{C1329CB8-1535-B59D-F4D4-23C853DD54E1}"/>
          </ac:spMkLst>
        </pc:spChg>
        <pc:spChg chg="del">
          <ac:chgData name="Nikša Vojvoda" userId="116d4a94e3c00f99" providerId="LiveId" clId="{D25CE8B6-9044-4419-8D88-2976722A813B}" dt="2023-04-23T18:05:48.828" v="5009" actId="478"/>
          <ac:spMkLst>
            <pc:docMk/>
            <pc:sldMk cId="2171311471" sldId="285"/>
            <ac:spMk id="3" creationId="{D1AFD3DA-2214-6170-60B7-5CAE2BEB4040}"/>
          </ac:spMkLst>
        </pc:spChg>
        <pc:spChg chg="mod">
          <ac:chgData name="Nikša Vojvoda" userId="116d4a94e3c00f99" providerId="LiveId" clId="{D25CE8B6-9044-4419-8D88-2976722A813B}" dt="2023-04-24T19:28:15.167" v="6677" actId="207"/>
          <ac:spMkLst>
            <pc:docMk/>
            <pc:sldMk cId="2171311471" sldId="285"/>
            <ac:spMk id="4" creationId="{6D9A0D1A-88D6-5C24-214C-24D5D5CB1F07}"/>
          </ac:spMkLst>
        </pc:spChg>
      </pc:sldChg>
      <pc:sldChg chg="modSp add mod">
        <pc:chgData name="Nikša Vojvoda" userId="116d4a94e3c00f99" providerId="LiveId" clId="{D25CE8B6-9044-4419-8D88-2976722A813B}" dt="2023-04-24T20:31:31.747" v="6717" actId="20577"/>
        <pc:sldMkLst>
          <pc:docMk/>
          <pc:sldMk cId="1807148415" sldId="286"/>
        </pc:sldMkLst>
        <pc:spChg chg="mod">
          <ac:chgData name="Nikša Vojvoda" userId="116d4a94e3c00f99" providerId="LiveId" clId="{D25CE8B6-9044-4419-8D88-2976722A813B}" dt="2023-04-24T20:31:31.747" v="6717" actId="20577"/>
          <ac:spMkLst>
            <pc:docMk/>
            <pc:sldMk cId="1807148415" sldId="286"/>
            <ac:spMk id="2" creationId="{C1329CB8-1535-B59D-F4D4-23C853DD54E1}"/>
          </ac:spMkLst>
        </pc:spChg>
        <pc:spChg chg="mod">
          <ac:chgData name="Nikša Vojvoda" userId="116d4a94e3c00f99" providerId="LiveId" clId="{D25CE8B6-9044-4419-8D88-2976722A813B}" dt="2023-04-24T19:28:30.786" v="6678" actId="207"/>
          <ac:spMkLst>
            <pc:docMk/>
            <pc:sldMk cId="1807148415" sldId="286"/>
            <ac:spMk id="4" creationId="{6D9A0D1A-88D6-5C24-214C-24D5D5CB1F07}"/>
          </ac:spMkLst>
        </pc:spChg>
      </pc:sldChg>
      <pc:sldChg chg="new del">
        <pc:chgData name="Nikša Vojvoda" userId="116d4a94e3c00f99" providerId="LiveId" clId="{D25CE8B6-9044-4419-8D88-2976722A813B}" dt="2023-04-23T18:10:37.238" v="5894" actId="47"/>
        <pc:sldMkLst>
          <pc:docMk/>
          <pc:sldMk cId="4059052448" sldId="286"/>
        </pc:sldMkLst>
      </pc:sldChg>
      <pc:sldChg chg="addSp delSp modSp new mod modClrScheme chgLayout">
        <pc:chgData name="Nikša Vojvoda" userId="116d4a94e3c00f99" providerId="LiveId" clId="{D25CE8B6-9044-4419-8D88-2976722A813B}" dt="2023-04-23T18:17:45.933" v="6207" actId="1076"/>
        <pc:sldMkLst>
          <pc:docMk/>
          <pc:sldMk cId="4138131745" sldId="287"/>
        </pc:sldMkLst>
        <pc:spChg chg="del">
          <ac:chgData name="Nikša Vojvoda" userId="116d4a94e3c00f99" providerId="LiveId" clId="{D25CE8B6-9044-4419-8D88-2976722A813B}" dt="2023-04-23T18:15:26.464" v="6182" actId="700"/>
          <ac:spMkLst>
            <pc:docMk/>
            <pc:sldMk cId="4138131745" sldId="287"/>
            <ac:spMk id="2" creationId="{FE960492-BC11-4149-C071-A682278A4E2A}"/>
          </ac:spMkLst>
        </pc:spChg>
        <pc:spChg chg="del">
          <ac:chgData name="Nikša Vojvoda" userId="116d4a94e3c00f99" providerId="LiveId" clId="{D25CE8B6-9044-4419-8D88-2976722A813B}" dt="2023-04-23T18:15:26.464" v="6182" actId="700"/>
          <ac:spMkLst>
            <pc:docMk/>
            <pc:sldMk cId="4138131745" sldId="287"/>
            <ac:spMk id="3" creationId="{BDA6DAED-2A77-07E5-BE9E-80EF2DF8A0B6}"/>
          </ac:spMkLst>
        </pc:spChg>
        <pc:spChg chg="del">
          <ac:chgData name="Nikša Vojvoda" userId="116d4a94e3c00f99" providerId="LiveId" clId="{D25CE8B6-9044-4419-8D88-2976722A813B}" dt="2023-04-23T18:15:26.464" v="6182" actId="700"/>
          <ac:spMkLst>
            <pc:docMk/>
            <pc:sldMk cId="4138131745" sldId="287"/>
            <ac:spMk id="4" creationId="{E026808C-1583-1781-F176-17BCF91E5864}"/>
          </ac:spMkLst>
        </pc:spChg>
        <pc:spChg chg="add del mod">
          <ac:chgData name="Nikša Vojvoda" userId="116d4a94e3c00f99" providerId="LiveId" clId="{D25CE8B6-9044-4419-8D88-2976722A813B}" dt="2023-04-23T18:16:10.998" v="6188" actId="478"/>
          <ac:spMkLst>
            <pc:docMk/>
            <pc:sldMk cId="4138131745" sldId="287"/>
            <ac:spMk id="7" creationId="{2D1E1C46-E466-8541-524B-DE8AD34EFD73}"/>
          </ac:spMkLst>
        </pc:spChg>
        <pc:spChg chg="add mod ord">
          <ac:chgData name="Nikša Vojvoda" userId="116d4a94e3c00f99" providerId="LiveId" clId="{D25CE8B6-9044-4419-8D88-2976722A813B}" dt="2023-04-23T18:17:45.933" v="6207" actId="1076"/>
          <ac:spMkLst>
            <pc:docMk/>
            <pc:sldMk cId="4138131745" sldId="287"/>
            <ac:spMk id="8" creationId="{B492A99D-7203-300D-8249-CB4A325A9D5C}"/>
          </ac:spMkLst>
        </pc:spChg>
        <pc:picChg chg="add mod">
          <ac:chgData name="Nikša Vojvoda" userId="116d4a94e3c00f99" providerId="LiveId" clId="{D25CE8B6-9044-4419-8D88-2976722A813B}" dt="2023-04-23T18:17:05.723" v="6199" actId="1076"/>
          <ac:picMkLst>
            <pc:docMk/>
            <pc:sldMk cId="4138131745" sldId="287"/>
            <ac:picMk id="6" creationId="{993BD6B3-A2E0-A0D0-BE82-A8E2C233A636}"/>
          </ac:picMkLst>
        </pc:picChg>
      </pc:sldChg>
      <pc:sldChg chg="addSp delSp modSp new mod modClrScheme chgLayout">
        <pc:chgData name="Nikša Vojvoda" userId="116d4a94e3c00f99" providerId="LiveId" clId="{D25CE8B6-9044-4419-8D88-2976722A813B}" dt="2023-04-23T18:18:13.137" v="6243" actId="20577"/>
        <pc:sldMkLst>
          <pc:docMk/>
          <pc:sldMk cId="516545601" sldId="288"/>
        </pc:sldMkLst>
        <pc:spChg chg="add del mod ord">
          <ac:chgData name="Nikša Vojvoda" userId="116d4a94e3c00f99" providerId="LiveId" clId="{D25CE8B6-9044-4419-8D88-2976722A813B}" dt="2023-04-23T18:18:00.277" v="6210" actId="700"/>
          <ac:spMkLst>
            <pc:docMk/>
            <pc:sldMk cId="516545601" sldId="288"/>
            <ac:spMk id="2" creationId="{85E10D14-BF3F-119E-5E7F-E8AB4660610B}"/>
          </ac:spMkLst>
        </pc:spChg>
        <pc:spChg chg="add del mod">
          <ac:chgData name="Nikša Vojvoda" userId="116d4a94e3c00f99" providerId="LiveId" clId="{D25CE8B6-9044-4419-8D88-2976722A813B}" dt="2023-04-23T18:18:00.277" v="6210" actId="700"/>
          <ac:spMkLst>
            <pc:docMk/>
            <pc:sldMk cId="516545601" sldId="288"/>
            <ac:spMk id="3" creationId="{923784F3-2107-8BAB-923F-E7BE0DA03C9C}"/>
          </ac:spMkLst>
        </pc:spChg>
        <pc:spChg chg="add mod ord">
          <ac:chgData name="Nikša Vojvoda" userId="116d4a94e3c00f99" providerId="LiveId" clId="{D25CE8B6-9044-4419-8D88-2976722A813B}" dt="2023-04-23T18:18:13.137" v="6243" actId="20577"/>
          <ac:spMkLst>
            <pc:docMk/>
            <pc:sldMk cId="516545601" sldId="288"/>
            <ac:spMk id="4" creationId="{8F1F461C-A02A-EA11-CD07-8647C99E8727}"/>
          </ac:spMkLst>
        </pc:spChg>
      </pc:sldChg>
      <pc:sldChg chg="addSp delSp modSp new mod modClrScheme chgLayout">
        <pc:chgData name="Nikša Vojvoda" userId="116d4a94e3c00f99" providerId="LiveId" clId="{D25CE8B6-9044-4419-8D88-2976722A813B}" dt="2023-04-24T21:14:53.330" v="7729" actId="1076"/>
        <pc:sldMkLst>
          <pc:docMk/>
          <pc:sldMk cId="4213347794" sldId="289"/>
        </pc:sldMkLst>
        <pc:spChg chg="mod ord">
          <ac:chgData name="Nikša Vojvoda" userId="116d4a94e3c00f99" providerId="LiveId" clId="{D25CE8B6-9044-4419-8D88-2976722A813B}" dt="2023-04-24T21:14:39.781" v="7728" actId="1076"/>
          <ac:spMkLst>
            <pc:docMk/>
            <pc:sldMk cId="4213347794" sldId="289"/>
            <ac:spMk id="2" creationId="{5942C8EB-9076-1B65-5268-7F2A41F2DBCA}"/>
          </ac:spMkLst>
        </pc:spChg>
        <pc:spChg chg="add mod ord">
          <ac:chgData name="Nikša Vojvoda" userId="116d4a94e3c00f99" providerId="LiveId" clId="{D25CE8B6-9044-4419-8D88-2976722A813B}" dt="2023-04-24T21:09:17.926" v="7601" actId="2711"/>
          <ac:spMkLst>
            <pc:docMk/>
            <pc:sldMk cId="4213347794" sldId="289"/>
            <ac:spMk id="3" creationId="{91BD5649-16D0-9102-63B6-CBDDEC522C11}"/>
          </ac:spMkLst>
        </pc:spChg>
        <pc:spChg chg="add del mod ord">
          <ac:chgData name="Nikša Vojvoda" userId="116d4a94e3c00f99" providerId="LiveId" clId="{D25CE8B6-9044-4419-8D88-2976722A813B}" dt="2023-04-24T21:03:47.804" v="6755" actId="478"/>
          <ac:spMkLst>
            <pc:docMk/>
            <pc:sldMk cId="4213347794" sldId="289"/>
            <ac:spMk id="4" creationId="{4E73D817-8B44-7206-0544-3BAB77132B48}"/>
          </ac:spMkLst>
        </pc:spChg>
        <pc:spChg chg="add mod">
          <ac:chgData name="Nikša Vojvoda" userId="116d4a94e3c00f99" providerId="LiveId" clId="{D25CE8B6-9044-4419-8D88-2976722A813B}" dt="2023-04-24T21:14:53.330" v="7729" actId="1076"/>
          <ac:spMkLst>
            <pc:docMk/>
            <pc:sldMk cId="4213347794" sldId="289"/>
            <ac:spMk id="5" creationId="{199272CE-144A-D140-1D76-BA1B8DB077D7}"/>
          </ac:spMkLst>
        </pc:spChg>
      </pc:sldChg>
      <pc:sldChg chg="new del">
        <pc:chgData name="Nikša Vojvoda" userId="116d4a94e3c00f99" providerId="LiveId" clId="{D25CE8B6-9044-4419-8D88-2976722A813B}" dt="2023-04-24T21:08:07.377" v="7582" actId="47"/>
        <pc:sldMkLst>
          <pc:docMk/>
          <pc:sldMk cId="3067237149" sldId="290"/>
        </pc:sldMkLst>
      </pc:sldChg>
      <pc:sldChg chg="delSp modSp add mod">
        <pc:chgData name="Nikša Vojvoda" userId="116d4a94e3c00f99" providerId="LiveId" clId="{D25CE8B6-9044-4419-8D88-2976722A813B}" dt="2023-04-24T21:14:34.428" v="7727" actId="1076"/>
        <pc:sldMkLst>
          <pc:docMk/>
          <pc:sldMk cId="1326187816" sldId="291"/>
        </pc:sldMkLst>
        <pc:spChg chg="mod">
          <ac:chgData name="Nikša Vojvoda" userId="116d4a94e3c00f99" providerId="LiveId" clId="{D25CE8B6-9044-4419-8D88-2976722A813B}" dt="2023-04-24T21:14:34.428" v="7727" actId="1076"/>
          <ac:spMkLst>
            <pc:docMk/>
            <pc:sldMk cId="1326187816" sldId="291"/>
            <ac:spMk id="2" creationId="{5942C8EB-9076-1B65-5268-7F2A41F2DBCA}"/>
          </ac:spMkLst>
        </pc:spChg>
        <pc:spChg chg="mod">
          <ac:chgData name="Nikša Vojvoda" userId="116d4a94e3c00f99" providerId="LiveId" clId="{D25CE8B6-9044-4419-8D88-2976722A813B}" dt="2023-04-24T21:14:15.139" v="7726" actId="20577"/>
          <ac:spMkLst>
            <pc:docMk/>
            <pc:sldMk cId="1326187816" sldId="291"/>
            <ac:spMk id="3" creationId="{91BD5649-16D0-9102-63B6-CBDDEC522C11}"/>
          </ac:spMkLst>
        </pc:spChg>
        <pc:spChg chg="del">
          <ac:chgData name="Nikša Vojvoda" userId="116d4a94e3c00f99" providerId="LiveId" clId="{D25CE8B6-9044-4419-8D88-2976722A813B}" dt="2023-04-24T21:08:15.583" v="7584" actId="478"/>
          <ac:spMkLst>
            <pc:docMk/>
            <pc:sldMk cId="1326187816" sldId="291"/>
            <ac:spMk id="5" creationId="{199272CE-144A-D140-1D76-BA1B8DB077D7}"/>
          </ac:spMkLst>
        </pc:spChg>
      </pc:sldChg>
      <pc:sldMasterChg chg="delSldLayout">
        <pc:chgData name="Nikša Vojvoda" userId="116d4a94e3c00f99" providerId="LiveId" clId="{D25CE8B6-9044-4419-8D88-2976722A813B}" dt="2023-04-23T16:32:25.772" v="449" actId="47"/>
        <pc:sldMasterMkLst>
          <pc:docMk/>
          <pc:sldMasterMk cId="4246177784" sldId="2147483661"/>
        </pc:sldMasterMkLst>
        <pc:sldLayoutChg chg="del">
          <pc:chgData name="Nikša Vojvoda" userId="116d4a94e3c00f99" providerId="LiveId" clId="{D25CE8B6-9044-4419-8D88-2976722A813B}" dt="2023-04-23T16:32:25.772" v="449" actId="47"/>
          <pc:sldLayoutMkLst>
            <pc:docMk/>
            <pc:sldMasterMk cId="4246177784" sldId="2147483661"/>
            <pc:sldLayoutMk cId="3378117257" sldId="2147483665"/>
          </pc:sldLayoutMkLst>
        </pc:sldLayoutChg>
        <pc:sldLayoutChg chg="del">
          <pc:chgData name="Nikša Vojvoda" userId="116d4a94e3c00f99" providerId="LiveId" clId="{D25CE8B6-9044-4419-8D88-2976722A813B}" dt="2023-04-23T16:32:01.299" v="445" actId="47"/>
          <pc:sldLayoutMkLst>
            <pc:docMk/>
            <pc:sldMasterMk cId="4246177784" sldId="2147483661"/>
            <pc:sldLayoutMk cId="3735428096" sldId="2147483667"/>
          </pc:sldLayoutMkLst>
        </pc:sldLayoutChg>
      </pc:sldMasterChg>
    </pc:docChg>
  </pc:docChgLst>
  <pc:docChgLst>
    <pc:chgData name="Nikša Vojvoda" userId="116d4a94e3c00f99" providerId="LiveId" clId="{2F068572-0E18-4181-8E81-8B09F5839CA8}"/>
    <pc:docChg chg="undo custSel addSld delSld modSld">
      <pc:chgData name="Nikša Vojvoda" userId="116d4a94e3c00f99" providerId="LiveId" clId="{2F068572-0E18-4181-8E81-8B09F5839CA8}" dt="2023-11-16T23:15:23.166" v="798" actId="1076"/>
      <pc:docMkLst>
        <pc:docMk/>
      </pc:docMkLst>
      <pc:sldChg chg="modSp mod">
        <pc:chgData name="Nikša Vojvoda" userId="116d4a94e3c00f99" providerId="LiveId" clId="{2F068572-0E18-4181-8E81-8B09F5839CA8}" dt="2023-11-16T18:41:28.659" v="27" actId="404"/>
        <pc:sldMkLst>
          <pc:docMk/>
          <pc:sldMk cId="0" sldId="257"/>
        </pc:sldMkLst>
        <pc:spChg chg="mod">
          <ac:chgData name="Nikša Vojvoda" userId="116d4a94e3c00f99" providerId="LiveId" clId="{2F068572-0E18-4181-8E81-8B09F5839CA8}" dt="2023-11-16T18:41:28.659" v="27" actId="404"/>
          <ac:spMkLst>
            <pc:docMk/>
            <pc:sldMk cId="0" sldId="257"/>
            <ac:spMk id="88" creationId="{00000000-0000-0000-0000-000000000000}"/>
          </ac:spMkLst>
        </pc:spChg>
      </pc:sldChg>
      <pc:sldChg chg="modSp mod">
        <pc:chgData name="Nikša Vojvoda" userId="116d4a94e3c00f99" providerId="LiveId" clId="{2F068572-0E18-4181-8E81-8B09F5839CA8}" dt="2023-11-16T18:42:40.908" v="36" actId="113"/>
        <pc:sldMkLst>
          <pc:docMk/>
          <pc:sldMk cId="0" sldId="272"/>
        </pc:sldMkLst>
        <pc:spChg chg="mod">
          <ac:chgData name="Nikša Vojvoda" userId="116d4a94e3c00f99" providerId="LiveId" clId="{2F068572-0E18-4181-8E81-8B09F5839CA8}" dt="2023-11-16T18:42:40.908" v="36" actId="113"/>
          <ac:spMkLst>
            <pc:docMk/>
            <pc:sldMk cId="0" sldId="272"/>
            <ac:spMk id="235" creationId="{00000000-0000-0000-0000-000000000000}"/>
          </ac:spMkLst>
        </pc:spChg>
      </pc:sldChg>
      <pc:sldChg chg="modSp mod">
        <pc:chgData name="Nikša Vojvoda" userId="116d4a94e3c00f99" providerId="LiveId" clId="{2F068572-0E18-4181-8E81-8B09F5839CA8}" dt="2023-11-16T23:15:11.810" v="790" actId="20577"/>
        <pc:sldMkLst>
          <pc:docMk/>
          <pc:sldMk cId="3216858539" sldId="273"/>
        </pc:sldMkLst>
        <pc:spChg chg="mod">
          <ac:chgData name="Nikša Vojvoda" userId="116d4a94e3c00f99" providerId="LiveId" clId="{2F068572-0E18-4181-8E81-8B09F5839CA8}" dt="2023-11-16T23:15:11.810" v="790" actId="20577"/>
          <ac:spMkLst>
            <pc:docMk/>
            <pc:sldMk cId="3216858539" sldId="273"/>
            <ac:spMk id="4" creationId="{E07CF1F6-32B3-73F3-C397-5E3245C64C49}"/>
          </ac:spMkLst>
        </pc:spChg>
      </pc:sldChg>
      <pc:sldChg chg="modSp mod">
        <pc:chgData name="Nikša Vojvoda" userId="116d4a94e3c00f99" providerId="LiveId" clId="{2F068572-0E18-4181-8E81-8B09F5839CA8}" dt="2023-11-16T18:46:08.126" v="48" actId="207"/>
        <pc:sldMkLst>
          <pc:docMk/>
          <pc:sldMk cId="225113050" sldId="275"/>
        </pc:sldMkLst>
        <pc:spChg chg="mod">
          <ac:chgData name="Nikša Vojvoda" userId="116d4a94e3c00f99" providerId="LiveId" clId="{2F068572-0E18-4181-8E81-8B09F5839CA8}" dt="2023-11-16T18:46:08.126" v="48" actId="207"/>
          <ac:spMkLst>
            <pc:docMk/>
            <pc:sldMk cId="225113050" sldId="275"/>
            <ac:spMk id="3" creationId="{7CD15E33-F486-3792-10E7-E89B332173F2}"/>
          </ac:spMkLst>
        </pc:spChg>
      </pc:sldChg>
      <pc:sldChg chg="addSp delSp modSp mod">
        <pc:chgData name="Nikša Vojvoda" userId="116d4a94e3c00f99" providerId="LiveId" clId="{2F068572-0E18-4181-8E81-8B09F5839CA8}" dt="2023-11-16T23:15:23.166" v="798" actId="1076"/>
        <pc:sldMkLst>
          <pc:docMk/>
          <pc:sldMk cId="1334171389" sldId="276"/>
        </pc:sldMkLst>
        <pc:spChg chg="mod">
          <ac:chgData name="Nikša Vojvoda" userId="116d4a94e3c00f99" providerId="LiveId" clId="{2F068572-0E18-4181-8E81-8B09F5839CA8}" dt="2023-11-16T19:08:59.036" v="293" actId="1076"/>
          <ac:spMkLst>
            <pc:docMk/>
            <pc:sldMk cId="1334171389" sldId="276"/>
            <ac:spMk id="3" creationId="{3E85BD62-BBA1-B26A-EC7C-DEA5D8EA439D}"/>
          </ac:spMkLst>
        </pc:spChg>
        <pc:spChg chg="mod">
          <ac:chgData name="Nikša Vojvoda" userId="116d4a94e3c00f99" providerId="LiveId" clId="{2F068572-0E18-4181-8E81-8B09F5839CA8}" dt="2023-11-16T19:09:05.890" v="294" actId="1076"/>
          <ac:spMkLst>
            <pc:docMk/>
            <pc:sldMk cId="1334171389" sldId="276"/>
            <ac:spMk id="5" creationId="{5626A9FB-FD36-A130-001E-90D6741F1700}"/>
          </ac:spMkLst>
        </pc:spChg>
        <pc:spChg chg="add mod">
          <ac:chgData name="Nikša Vojvoda" userId="116d4a94e3c00f99" providerId="LiveId" clId="{2F068572-0E18-4181-8E81-8B09F5839CA8}" dt="2023-11-16T23:15:23.166" v="798" actId="1076"/>
          <ac:spMkLst>
            <pc:docMk/>
            <pc:sldMk cId="1334171389" sldId="276"/>
            <ac:spMk id="10" creationId="{B5E6F6BC-426D-59B7-A6F8-DABEBCF05681}"/>
          </ac:spMkLst>
        </pc:spChg>
        <pc:inkChg chg="add del">
          <ac:chgData name="Nikša Vojvoda" userId="116d4a94e3c00f99" providerId="LiveId" clId="{2F068572-0E18-4181-8E81-8B09F5839CA8}" dt="2023-11-16T19:08:21.100" v="290" actId="9405"/>
          <ac:inkMkLst>
            <pc:docMk/>
            <pc:sldMk cId="1334171389" sldId="276"/>
            <ac:inkMk id="2" creationId="{948914E7-B048-9335-F85E-92DEC170F8C4}"/>
          </ac:inkMkLst>
        </pc:inkChg>
        <pc:cxnChg chg="add mod">
          <ac:chgData name="Nikša Vojvoda" userId="116d4a94e3c00f99" providerId="LiveId" clId="{2F068572-0E18-4181-8E81-8B09F5839CA8}" dt="2023-11-16T19:10:40.428" v="302" actId="14100"/>
          <ac:cxnSpMkLst>
            <pc:docMk/>
            <pc:sldMk cId="1334171389" sldId="276"/>
            <ac:cxnSpMk id="6" creationId="{570CB8AA-CB12-034A-53F5-989B813868FD}"/>
          </ac:cxnSpMkLst>
        </pc:cxnChg>
        <pc:cxnChg chg="add mod">
          <ac:chgData name="Nikša Vojvoda" userId="116d4a94e3c00f99" providerId="LiveId" clId="{2F068572-0E18-4181-8E81-8B09F5839CA8}" dt="2023-11-16T19:10:36.648" v="301" actId="1076"/>
          <ac:cxnSpMkLst>
            <pc:docMk/>
            <pc:sldMk cId="1334171389" sldId="276"/>
            <ac:cxnSpMk id="7" creationId="{3740043A-B1FE-535A-4602-6511CFB25C8E}"/>
          </ac:cxnSpMkLst>
        </pc:cxnChg>
      </pc:sldChg>
      <pc:sldChg chg="modSp mod">
        <pc:chgData name="Nikša Vojvoda" userId="116d4a94e3c00f99" providerId="LiveId" clId="{2F068572-0E18-4181-8E81-8B09F5839CA8}" dt="2023-11-16T18:47:00.456" v="50" actId="113"/>
        <pc:sldMkLst>
          <pc:docMk/>
          <pc:sldMk cId="663206247" sldId="277"/>
        </pc:sldMkLst>
        <pc:spChg chg="mod">
          <ac:chgData name="Nikša Vojvoda" userId="116d4a94e3c00f99" providerId="LiveId" clId="{2F068572-0E18-4181-8E81-8B09F5839CA8}" dt="2023-11-16T18:47:00.456" v="50" actId="113"/>
          <ac:spMkLst>
            <pc:docMk/>
            <pc:sldMk cId="663206247" sldId="277"/>
            <ac:spMk id="3" creationId="{7CD15E33-F486-3792-10E7-E89B332173F2}"/>
          </ac:spMkLst>
        </pc:spChg>
      </pc:sldChg>
      <pc:sldChg chg="del">
        <pc:chgData name="Nikša Vojvoda" userId="116d4a94e3c00f99" providerId="LiveId" clId="{2F068572-0E18-4181-8E81-8B09F5839CA8}" dt="2023-11-16T18:41:53.419" v="28" actId="47"/>
        <pc:sldMkLst>
          <pc:docMk/>
          <pc:sldMk cId="0" sldId="281"/>
        </pc:sldMkLst>
      </pc:sldChg>
      <pc:sldChg chg="del">
        <pc:chgData name="Nikša Vojvoda" userId="116d4a94e3c00f99" providerId="LiveId" clId="{2F068572-0E18-4181-8E81-8B09F5839CA8}" dt="2023-11-16T18:41:55.134" v="29" actId="47"/>
        <pc:sldMkLst>
          <pc:docMk/>
          <pc:sldMk cId="3793694723" sldId="282"/>
        </pc:sldMkLst>
      </pc:sldChg>
      <pc:sldChg chg="del">
        <pc:chgData name="Nikša Vojvoda" userId="116d4a94e3c00f99" providerId="LiveId" clId="{2F068572-0E18-4181-8E81-8B09F5839CA8}" dt="2023-11-16T18:41:59.585" v="32" actId="47"/>
        <pc:sldMkLst>
          <pc:docMk/>
          <pc:sldMk cId="847473790" sldId="283"/>
        </pc:sldMkLst>
      </pc:sldChg>
      <pc:sldChg chg="del">
        <pc:chgData name="Nikša Vojvoda" userId="116d4a94e3c00f99" providerId="LiveId" clId="{2F068572-0E18-4181-8E81-8B09F5839CA8}" dt="2023-11-16T18:42:09.873" v="34" actId="47"/>
        <pc:sldMkLst>
          <pc:docMk/>
          <pc:sldMk cId="3785662274" sldId="284"/>
        </pc:sldMkLst>
      </pc:sldChg>
      <pc:sldChg chg="del">
        <pc:chgData name="Nikša Vojvoda" userId="116d4a94e3c00f99" providerId="LiveId" clId="{2F068572-0E18-4181-8E81-8B09F5839CA8}" dt="2023-11-16T18:41:56.484" v="30" actId="47"/>
        <pc:sldMkLst>
          <pc:docMk/>
          <pc:sldMk cId="2171311471" sldId="285"/>
        </pc:sldMkLst>
      </pc:sldChg>
      <pc:sldChg chg="del">
        <pc:chgData name="Nikša Vojvoda" userId="116d4a94e3c00f99" providerId="LiveId" clId="{2F068572-0E18-4181-8E81-8B09F5839CA8}" dt="2023-11-16T18:41:58.010" v="31" actId="47"/>
        <pc:sldMkLst>
          <pc:docMk/>
          <pc:sldMk cId="1807148415" sldId="286"/>
        </pc:sldMkLst>
      </pc:sldChg>
      <pc:sldChg chg="del">
        <pc:chgData name="Nikša Vojvoda" userId="116d4a94e3c00f99" providerId="LiveId" clId="{2F068572-0E18-4181-8E81-8B09F5839CA8}" dt="2023-11-16T18:42:08.043" v="33" actId="47"/>
        <pc:sldMkLst>
          <pc:docMk/>
          <pc:sldMk cId="4138131745" sldId="287"/>
        </pc:sldMkLst>
      </pc:sldChg>
      <pc:sldChg chg="addSp delSp modSp new mod">
        <pc:chgData name="Nikša Vojvoda" userId="116d4a94e3c00f99" providerId="LiveId" clId="{2F068572-0E18-4181-8E81-8B09F5839CA8}" dt="2023-11-16T20:22:21.944" v="789" actId="207"/>
        <pc:sldMkLst>
          <pc:docMk/>
          <pc:sldMk cId="2696202050" sldId="292"/>
        </pc:sldMkLst>
        <pc:spChg chg="mod">
          <ac:chgData name="Nikša Vojvoda" userId="116d4a94e3c00f99" providerId="LiveId" clId="{2F068572-0E18-4181-8E81-8B09F5839CA8}" dt="2023-11-16T19:58:16.508" v="780" actId="1076"/>
          <ac:spMkLst>
            <pc:docMk/>
            <pc:sldMk cId="2696202050" sldId="292"/>
            <ac:spMk id="2" creationId="{E302A63A-C860-F790-6AFA-D09CB1F5BA4E}"/>
          </ac:spMkLst>
        </pc:spChg>
        <pc:spChg chg="del">
          <ac:chgData name="Nikša Vojvoda" userId="116d4a94e3c00f99" providerId="LiveId" clId="{2F068572-0E18-4181-8E81-8B09F5839CA8}" dt="2023-11-16T19:51:02.122" v="375" actId="478"/>
          <ac:spMkLst>
            <pc:docMk/>
            <pc:sldMk cId="2696202050" sldId="292"/>
            <ac:spMk id="3" creationId="{D24E9152-2B64-DE9D-6C87-374CAB1A4F5E}"/>
          </ac:spMkLst>
        </pc:spChg>
        <pc:spChg chg="del">
          <ac:chgData name="Nikša Vojvoda" userId="116d4a94e3c00f99" providerId="LiveId" clId="{2F068572-0E18-4181-8E81-8B09F5839CA8}" dt="2023-11-16T19:51:05.257" v="376" actId="478"/>
          <ac:spMkLst>
            <pc:docMk/>
            <pc:sldMk cId="2696202050" sldId="292"/>
            <ac:spMk id="4" creationId="{DFB96245-2289-EE84-AB51-231C90D2672D}"/>
          </ac:spMkLst>
        </pc:spChg>
        <pc:spChg chg="add mod">
          <ac:chgData name="Nikša Vojvoda" userId="116d4a94e3c00f99" providerId="LiveId" clId="{2F068572-0E18-4181-8E81-8B09F5839CA8}" dt="2023-11-16T20:22:21.944" v="789" actId="207"/>
          <ac:spMkLst>
            <pc:docMk/>
            <pc:sldMk cId="2696202050" sldId="292"/>
            <ac:spMk id="5" creationId="{71623E56-EA69-3BA0-91D3-6AFA5C425588}"/>
          </ac:spMkLst>
        </pc:spChg>
      </pc:sldChg>
      <pc:sldChg chg="new del">
        <pc:chgData name="Nikša Vojvoda" userId="116d4a94e3c00f99" providerId="LiveId" clId="{2F068572-0E18-4181-8E81-8B09F5839CA8}" dt="2023-11-16T20:05:47.119" v="785" actId="47"/>
        <pc:sldMkLst>
          <pc:docMk/>
          <pc:sldMk cId="2570496056" sldId="293"/>
        </pc:sldMkLst>
      </pc:sldChg>
      <pc:sldMasterChg chg="delSldLayout">
        <pc:chgData name="Nikša Vojvoda" userId="116d4a94e3c00f99" providerId="LiveId" clId="{2F068572-0E18-4181-8E81-8B09F5839CA8}" dt="2023-11-16T18:42:09.873" v="34" actId="47"/>
        <pc:sldMasterMkLst>
          <pc:docMk/>
          <pc:sldMasterMk cId="4246177784" sldId="2147483661"/>
        </pc:sldMasterMkLst>
        <pc:sldLayoutChg chg="del">
          <pc:chgData name="Nikša Vojvoda" userId="116d4a94e3c00f99" providerId="LiveId" clId="{2F068572-0E18-4181-8E81-8B09F5839CA8}" dt="2023-11-16T18:42:09.873" v="34" actId="47"/>
          <pc:sldLayoutMkLst>
            <pc:docMk/>
            <pc:sldMasterMk cId="4246177784" sldId="2147483661"/>
            <pc:sldLayoutMk cId="1865902078" sldId="2147483663"/>
          </pc:sldLayoutMkLst>
        </pc:sldLayoutChg>
        <pc:sldLayoutChg chg="del">
          <pc:chgData name="Nikša Vojvoda" userId="116d4a94e3c00f99" providerId="LiveId" clId="{2F068572-0E18-4181-8E81-8B09F5839CA8}" dt="2023-11-16T18:42:08.043" v="33" actId="47"/>
          <pc:sldLayoutMkLst>
            <pc:docMk/>
            <pc:sldMasterMk cId="4246177784" sldId="2147483661"/>
            <pc:sldLayoutMk cId="3298775698" sldId="2147483671"/>
          </pc:sldLayoutMkLst>
        </pc:sldLayoutChg>
      </pc:sldMasterChg>
    </pc:docChg>
  </pc:docChgLst>
  <pc:docChgLst>
    <pc:chgData name="Nikša Vojvoda" userId="116d4a94e3c00f99" providerId="LiveId" clId="{104ED74E-6602-4523-BC6F-FC5D8E0F934A}"/>
    <pc:docChg chg="modSld">
      <pc:chgData name="Nikša Vojvoda" userId="116d4a94e3c00f99" providerId="LiveId" clId="{104ED74E-6602-4523-BC6F-FC5D8E0F934A}" dt="2023-11-09T10:50:47.808" v="8" actId="1440"/>
      <pc:docMkLst>
        <pc:docMk/>
      </pc:docMkLst>
      <pc:sldChg chg="addSp modSp mod">
        <pc:chgData name="Nikša Vojvoda" userId="116d4a94e3c00f99" providerId="LiveId" clId="{104ED74E-6602-4523-BC6F-FC5D8E0F934A}" dt="2023-11-09T10:50:47.808" v="8" actId="1440"/>
        <pc:sldMkLst>
          <pc:docMk/>
          <pc:sldMk cId="0" sldId="257"/>
        </pc:sldMkLst>
        <pc:picChg chg="mod">
          <ac:chgData name="Nikša Vojvoda" userId="116d4a94e3c00f99" providerId="LiveId" clId="{104ED74E-6602-4523-BC6F-FC5D8E0F934A}" dt="2023-11-09T10:50:47.808" v="8" actId="1440"/>
          <ac:picMkLst>
            <pc:docMk/>
            <pc:sldMk cId="0" sldId="257"/>
            <ac:picMk id="3" creationId="{1A8728A9-B2DB-FBE6-8671-9B2E3773D19F}"/>
          </ac:picMkLst>
        </pc:picChg>
        <pc:picChg chg="add mod">
          <ac:chgData name="Nikša Vojvoda" userId="116d4a94e3c00f99" providerId="LiveId" clId="{104ED74E-6602-4523-BC6F-FC5D8E0F934A}" dt="2023-11-09T10:50:47.808" v="8" actId="1440"/>
          <ac:picMkLst>
            <pc:docMk/>
            <pc:sldMk cId="0" sldId="257"/>
            <ac:picMk id="4" creationId="{F25E0BF2-AD53-C06F-24D1-66645725CE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9543C-3545-4782-86B4-252FC1EEE73C}" type="datetimeFigureOut">
              <a:rPr lang="hr-HR" smtClean="0"/>
              <a:t>17.11.2023.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346E8-A2B7-4F19-B5EE-8297EC9842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59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-67"/>
            <a:ext cx="12192000" cy="6858000"/>
          </a:xfrm>
          <a:prstGeom prst="rect">
            <a:avLst/>
          </a:prstGeom>
          <a:gradFill>
            <a:gsLst>
              <a:gs pos="0">
                <a:srgbClr val="B40036">
                  <a:alpha val="74901"/>
                </a:srgbClr>
              </a:gs>
              <a:gs pos="100000">
                <a:srgbClr val="002685">
                  <a:alpha val="74901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1149567" y="1046933"/>
            <a:ext cx="9891884" cy="4763883"/>
          </a:xfrm>
          <a:custGeom>
            <a:avLst/>
            <a:gdLst/>
            <a:ahLst/>
            <a:cxnLst/>
            <a:rect l="l" t="t" r="r" b="b"/>
            <a:pathLst>
              <a:path w="319196" h="161890" extrusionOk="0">
                <a:moveTo>
                  <a:pt x="137286" y="300"/>
                </a:moveTo>
                <a:lnTo>
                  <a:pt x="0" y="241"/>
                </a:lnTo>
                <a:lnTo>
                  <a:pt x="0" y="161890"/>
                </a:lnTo>
                <a:lnTo>
                  <a:pt x="319196" y="161890"/>
                </a:lnTo>
                <a:lnTo>
                  <a:pt x="319196" y="0"/>
                </a:lnTo>
                <a:lnTo>
                  <a:pt x="182036" y="30"/>
                </a:lnTo>
              </a:path>
            </a:pathLst>
          </a:custGeom>
          <a:noFill/>
          <a:ln w="76200" cap="flat" cmpd="thinThick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721033" y="2655767"/>
            <a:ext cx="87500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5614115" y="455112"/>
            <a:ext cx="962787" cy="962785"/>
            <a:chOff x="1355271" y="4106636"/>
            <a:chExt cx="952499" cy="952499"/>
          </a:xfrm>
        </p:grpSpPr>
        <p:sp>
          <p:nvSpPr>
            <p:cNvPr id="14" name="Google Shape;14;p2"/>
            <p:cNvSpPr/>
            <p:nvPr/>
          </p:nvSpPr>
          <p:spPr>
            <a:xfrm>
              <a:off x="1553705" y="4503514"/>
              <a:ext cx="555631" cy="105822"/>
            </a:xfrm>
            <a:custGeom>
              <a:avLst/>
              <a:gdLst/>
              <a:ahLst/>
              <a:cxnLst/>
              <a:rect l="l" t="t" r="r" b="b"/>
              <a:pathLst>
                <a:path w="555631" h="105822" extrusionOk="0">
                  <a:moveTo>
                    <a:pt x="52921" y="85496"/>
                  </a:moveTo>
                  <a:lnTo>
                    <a:pt x="277816" y="25527"/>
                  </a:lnTo>
                  <a:lnTo>
                    <a:pt x="502710" y="85496"/>
                  </a:lnTo>
                  <a:lnTo>
                    <a:pt x="502710" y="105823"/>
                  </a:lnTo>
                  <a:lnTo>
                    <a:pt x="555631" y="105823"/>
                  </a:lnTo>
                  <a:lnTo>
                    <a:pt x="555631" y="0"/>
                  </a:lnTo>
                  <a:lnTo>
                    <a:pt x="0" y="0"/>
                  </a:lnTo>
                  <a:lnTo>
                    <a:pt x="0" y="105823"/>
                  </a:lnTo>
                  <a:lnTo>
                    <a:pt x="52921" y="1058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633086" y="4556435"/>
              <a:ext cx="396868" cy="423329"/>
            </a:xfrm>
            <a:custGeom>
              <a:avLst/>
              <a:gdLst/>
              <a:ahLst/>
              <a:cxnLst/>
              <a:rect l="l" t="t" r="r" b="b"/>
              <a:pathLst>
                <a:path w="396868" h="423329" extrusionOk="0">
                  <a:moveTo>
                    <a:pt x="396869" y="423329"/>
                  </a:moveTo>
                  <a:lnTo>
                    <a:pt x="396869" y="119072"/>
                  </a:lnTo>
                  <a:lnTo>
                    <a:pt x="396869" y="92612"/>
                  </a:lnTo>
                  <a:lnTo>
                    <a:pt x="396869" y="92602"/>
                  </a:lnTo>
                  <a:lnTo>
                    <a:pt x="396869" y="52911"/>
                  </a:lnTo>
                  <a:lnTo>
                    <a:pt x="198434" y="0"/>
                  </a:lnTo>
                  <a:lnTo>
                    <a:pt x="0" y="52911"/>
                  </a:lnTo>
                  <a:lnTo>
                    <a:pt x="0" y="92602"/>
                  </a:lnTo>
                  <a:lnTo>
                    <a:pt x="0" y="92612"/>
                  </a:lnTo>
                  <a:lnTo>
                    <a:pt x="0" y="119072"/>
                  </a:lnTo>
                  <a:lnTo>
                    <a:pt x="0" y="423329"/>
                  </a:lnTo>
                  <a:lnTo>
                    <a:pt x="79372" y="423329"/>
                  </a:lnTo>
                  <a:lnTo>
                    <a:pt x="79372" y="119072"/>
                  </a:lnTo>
                  <a:lnTo>
                    <a:pt x="158744" y="119072"/>
                  </a:lnTo>
                  <a:lnTo>
                    <a:pt x="158744" y="423329"/>
                  </a:lnTo>
                  <a:lnTo>
                    <a:pt x="238125" y="423329"/>
                  </a:lnTo>
                  <a:lnTo>
                    <a:pt x="238125" y="119072"/>
                  </a:lnTo>
                  <a:lnTo>
                    <a:pt x="317497" y="119072"/>
                  </a:lnTo>
                  <a:lnTo>
                    <a:pt x="317497" y="423329"/>
                  </a:lnTo>
                  <a:lnTo>
                    <a:pt x="396869" y="423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72767" y="4106636"/>
              <a:ext cx="317506" cy="370408"/>
            </a:xfrm>
            <a:custGeom>
              <a:avLst/>
              <a:gdLst/>
              <a:ahLst/>
              <a:cxnLst/>
              <a:rect l="l" t="t" r="r" b="b"/>
              <a:pathLst>
                <a:path w="317506" h="370408" extrusionOk="0">
                  <a:moveTo>
                    <a:pt x="317506" y="343957"/>
                  </a:moveTo>
                  <a:cubicBezTo>
                    <a:pt x="317506" y="343948"/>
                    <a:pt x="317506" y="343948"/>
                    <a:pt x="317506" y="343948"/>
                  </a:cubicBezTo>
                  <a:cubicBezTo>
                    <a:pt x="317506" y="265309"/>
                    <a:pt x="260271" y="200196"/>
                    <a:pt x="185204" y="187576"/>
                  </a:cubicBezTo>
                  <a:lnTo>
                    <a:pt x="185204" y="152133"/>
                  </a:lnTo>
                  <a:cubicBezTo>
                    <a:pt x="185204" y="148476"/>
                    <a:pt x="182242" y="145523"/>
                    <a:pt x="178594" y="145523"/>
                  </a:cubicBezTo>
                  <a:lnTo>
                    <a:pt x="171983" y="145523"/>
                  </a:lnTo>
                  <a:lnTo>
                    <a:pt x="171983" y="111290"/>
                  </a:lnTo>
                  <a:cubicBezTo>
                    <a:pt x="218599" y="134617"/>
                    <a:pt x="256994" y="94421"/>
                    <a:pt x="317506" y="118605"/>
                  </a:cubicBezTo>
                  <a:lnTo>
                    <a:pt x="317506" y="26460"/>
                  </a:lnTo>
                  <a:cubicBezTo>
                    <a:pt x="256985" y="2276"/>
                    <a:pt x="218589" y="42472"/>
                    <a:pt x="171983" y="19145"/>
                  </a:cubicBezTo>
                  <a:lnTo>
                    <a:pt x="171983" y="13230"/>
                  </a:lnTo>
                  <a:cubicBezTo>
                    <a:pt x="171983" y="5915"/>
                    <a:pt x="166068" y="0"/>
                    <a:pt x="158753" y="0"/>
                  </a:cubicBezTo>
                  <a:cubicBezTo>
                    <a:pt x="151438" y="0"/>
                    <a:pt x="145523" y="5915"/>
                    <a:pt x="145523" y="13230"/>
                  </a:cubicBezTo>
                  <a:lnTo>
                    <a:pt x="145523" y="145523"/>
                  </a:lnTo>
                  <a:lnTo>
                    <a:pt x="138913" y="145523"/>
                  </a:lnTo>
                  <a:cubicBezTo>
                    <a:pt x="135255" y="145523"/>
                    <a:pt x="132302" y="148485"/>
                    <a:pt x="132302" y="152133"/>
                  </a:cubicBezTo>
                  <a:lnTo>
                    <a:pt x="132302" y="187576"/>
                  </a:lnTo>
                  <a:cubicBezTo>
                    <a:pt x="57236" y="200196"/>
                    <a:pt x="0" y="265309"/>
                    <a:pt x="0" y="343948"/>
                  </a:cubicBezTo>
                  <a:cubicBezTo>
                    <a:pt x="0" y="343948"/>
                    <a:pt x="0" y="343948"/>
                    <a:pt x="0" y="343957"/>
                  </a:cubicBezTo>
                  <a:lnTo>
                    <a:pt x="0" y="370408"/>
                  </a:lnTo>
                  <a:lnTo>
                    <a:pt x="317506" y="370408"/>
                  </a:lnTo>
                  <a:lnTo>
                    <a:pt x="317506" y="343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53705" y="5006215"/>
              <a:ext cx="555631" cy="52920"/>
            </a:xfrm>
            <a:custGeom>
              <a:avLst/>
              <a:gdLst/>
              <a:ahLst/>
              <a:cxnLst/>
              <a:rect l="l" t="t" r="r" b="b"/>
              <a:pathLst>
                <a:path w="555631" h="52920" extrusionOk="0">
                  <a:moveTo>
                    <a:pt x="52921" y="0"/>
                  </a:moveTo>
                  <a:lnTo>
                    <a:pt x="0" y="52921"/>
                  </a:lnTo>
                  <a:lnTo>
                    <a:pt x="555631" y="52921"/>
                  </a:lnTo>
                  <a:lnTo>
                    <a:pt x="5027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056415" y="4635806"/>
              <a:ext cx="251355" cy="423329"/>
            </a:xfrm>
            <a:custGeom>
              <a:avLst/>
              <a:gdLst/>
              <a:ahLst/>
              <a:cxnLst/>
              <a:rect l="l" t="t" r="r" b="b"/>
              <a:pathLst>
                <a:path w="251355" h="423329" extrusionOk="0">
                  <a:moveTo>
                    <a:pt x="0" y="0"/>
                  </a:moveTo>
                  <a:lnTo>
                    <a:pt x="0" y="343957"/>
                  </a:lnTo>
                  <a:lnTo>
                    <a:pt x="10954" y="343957"/>
                  </a:lnTo>
                  <a:lnTo>
                    <a:pt x="18698" y="351701"/>
                  </a:lnTo>
                  <a:lnTo>
                    <a:pt x="71618" y="404622"/>
                  </a:lnTo>
                  <a:lnTo>
                    <a:pt x="90335" y="423329"/>
                  </a:lnTo>
                  <a:lnTo>
                    <a:pt x="251355" y="423329"/>
                  </a:lnTo>
                  <a:lnTo>
                    <a:pt x="251355" y="0"/>
                  </a:lnTo>
                  <a:lnTo>
                    <a:pt x="0" y="0"/>
                  </a:lnTo>
                  <a:close/>
                  <a:moveTo>
                    <a:pt x="105842" y="277816"/>
                  </a:moveTo>
                  <a:lnTo>
                    <a:pt x="52921" y="277816"/>
                  </a:lnTo>
                  <a:lnTo>
                    <a:pt x="52921" y="198434"/>
                  </a:lnTo>
                  <a:lnTo>
                    <a:pt x="105842" y="198434"/>
                  </a:lnTo>
                  <a:lnTo>
                    <a:pt x="105842" y="277816"/>
                  </a:lnTo>
                  <a:close/>
                  <a:moveTo>
                    <a:pt x="105842" y="145513"/>
                  </a:moveTo>
                  <a:lnTo>
                    <a:pt x="52921" y="145513"/>
                  </a:lnTo>
                  <a:lnTo>
                    <a:pt x="52921" y="66142"/>
                  </a:lnTo>
                  <a:lnTo>
                    <a:pt x="105842" y="66142"/>
                  </a:lnTo>
                  <a:lnTo>
                    <a:pt x="105842" y="145513"/>
                  </a:lnTo>
                  <a:close/>
                  <a:moveTo>
                    <a:pt x="198434" y="277816"/>
                  </a:moveTo>
                  <a:lnTo>
                    <a:pt x="145513" y="277816"/>
                  </a:lnTo>
                  <a:lnTo>
                    <a:pt x="145513" y="198434"/>
                  </a:lnTo>
                  <a:lnTo>
                    <a:pt x="198434" y="198434"/>
                  </a:lnTo>
                  <a:lnTo>
                    <a:pt x="198434" y="277816"/>
                  </a:lnTo>
                  <a:close/>
                  <a:moveTo>
                    <a:pt x="198434" y="145513"/>
                  </a:moveTo>
                  <a:lnTo>
                    <a:pt x="145513" y="145513"/>
                  </a:lnTo>
                  <a:lnTo>
                    <a:pt x="145513" y="66142"/>
                  </a:lnTo>
                  <a:lnTo>
                    <a:pt x="198434" y="66142"/>
                  </a:lnTo>
                  <a:lnTo>
                    <a:pt x="198434" y="1455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355271" y="4635806"/>
              <a:ext cx="251345" cy="423329"/>
            </a:xfrm>
            <a:custGeom>
              <a:avLst/>
              <a:gdLst/>
              <a:ahLst/>
              <a:cxnLst/>
              <a:rect l="l" t="t" r="r" b="b"/>
              <a:pathLst>
                <a:path w="251345" h="423329" extrusionOk="0">
                  <a:moveTo>
                    <a:pt x="240392" y="343957"/>
                  </a:moveTo>
                  <a:lnTo>
                    <a:pt x="251346" y="343957"/>
                  </a:lnTo>
                  <a:lnTo>
                    <a:pt x="251346" y="0"/>
                  </a:lnTo>
                  <a:lnTo>
                    <a:pt x="0" y="0"/>
                  </a:lnTo>
                  <a:lnTo>
                    <a:pt x="0" y="423329"/>
                  </a:lnTo>
                  <a:lnTo>
                    <a:pt x="161020" y="423329"/>
                  </a:lnTo>
                  <a:lnTo>
                    <a:pt x="179727" y="404622"/>
                  </a:lnTo>
                  <a:lnTo>
                    <a:pt x="232648" y="351701"/>
                  </a:lnTo>
                  <a:lnTo>
                    <a:pt x="240392" y="343957"/>
                  </a:lnTo>
                  <a:close/>
                  <a:moveTo>
                    <a:pt x="105832" y="277816"/>
                  </a:moveTo>
                  <a:lnTo>
                    <a:pt x="52921" y="277816"/>
                  </a:lnTo>
                  <a:lnTo>
                    <a:pt x="52921" y="198434"/>
                  </a:lnTo>
                  <a:lnTo>
                    <a:pt x="105842" y="198434"/>
                  </a:lnTo>
                  <a:lnTo>
                    <a:pt x="105842" y="277816"/>
                  </a:lnTo>
                  <a:close/>
                  <a:moveTo>
                    <a:pt x="105832" y="145513"/>
                  </a:moveTo>
                  <a:lnTo>
                    <a:pt x="52921" y="145513"/>
                  </a:lnTo>
                  <a:lnTo>
                    <a:pt x="52921" y="66142"/>
                  </a:lnTo>
                  <a:lnTo>
                    <a:pt x="105842" y="66142"/>
                  </a:lnTo>
                  <a:lnTo>
                    <a:pt x="105842" y="145513"/>
                  </a:lnTo>
                  <a:close/>
                  <a:moveTo>
                    <a:pt x="198434" y="277816"/>
                  </a:moveTo>
                  <a:lnTo>
                    <a:pt x="145513" y="277816"/>
                  </a:lnTo>
                  <a:lnTo>
                    <a:pt x="145513" y="198434"/>
                  </a:lnTo>
                  <a:lnTo>
                    <a:pt x="198434" y="198434"/>
                  </a:lnTo>
                  <a:lnTo>
                    <a:pt x="198434" y="277816"/>
                  </a:lnTo>
                  <a:close/>
                  <a:moveTo>
                    <a:pt x="198434" y="145513"/>
                  </a:moveTo>
                  <a:lnTo>
                    <a:pt x="145513" y="145513"/>
                  </a:lnTo>
                  <a:lnTo>
                    <a:pt x="145513" y="66142"/>
                  </a:lnTo>
                  <a:lnTo>
                    <a:pt x="198434" y="66142"/>
                  </a:lnTo>
                  <a:lnTo>
                    <a:pt x="198434" y="1455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399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0" y="-67"/>
            <a:ext cx="12192000" cy="6858000"/>
          </a:xfrm>
          <a:prstGeom prst="rect">
            <a:avLst/>
          </a:prstGeom>
          <a:gradFill>
            <a:gsLst>
              <a:gs pos="0">
                <a:srgbClr val="B40036">
                  <a:alpha val="74901"/>
                </a:srgbClr>
              </a:gs>
              <a:gs pos="100000">
                <a:srgbClr val="002685">
                  <a:alpha val="74901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776067" y="730834"/>
            <a:ext cx="10639867" cy="5396333"/>
          </a:xfrm>
          <a:custGeom>
            <a:avLst/>
            <a:gdLst/>
            <a:ahLst/>
            <a:cxnLst/>
            <a:rect l="l" t="t" r="r" b="b"/>
            <a:pathLst>
              <a:path w="319196" h="161890" extrusionOk="0">
                <a:moveTo>
                  <a:pt x="137286" y="300"/>
                </a:moveTo>
                <a:lnTo>
                  <a:pt x="0" y="241"/>
                </a:lnTo>
                <a:lnTo>
                  <a:pt x="0" y="161890"/>
                </a:lnTo>
                <a:lnTo>
                  <a:pt x="319196" y="161890"/>
                </a:lnTo>
                <a:lnTo>
                  <a:pt x="319196" y="0"/>
                </a:lnTo>
                <a:lnTo>
                  <a:pt x="182036" y="30"/>
                </a:lnTo>
              </a:path>
            </a:pathLst>
          </a:custGeom>
          <a:noFill/>
          <a:ln w="76200" cap="flat" cmpd="thinThick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986100" y="2882400"/>
            <a:ext cx="82196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SzPts val="2400"/>
              <a:buChar char="▣"/>
              <a:defRPr sz="3200" i="1"/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□"/>
              <a:defRPr sz="3200" i="1"/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▪"/>
              <a:defRPr sz="3200" i="1"/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▪"/>
              <a:defRPr sz="3200" i="1"/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▪"/>
              <a:defRPr sz="3200" i="1"/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sz="3200" i="1"/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sz="3200" i="1"/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 sz="3200" i="1"/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SzPts val="2400"/>
              <a:buChar char="▫"/>
              <a:defRPr sz="3200" i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Google Shape;30;p4"/>
          <p:cNvSpPr txBox="1"/>
          <p:nvPr/>
        </p:nvSpPr>
        <p:spPr>
          <a:xfrm>
            <a:off x="5364200" y="322567"/>
            <a:ext cx="1463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</a:t>
            </a:r>
            <a:endParaRPr sz="8000" b="1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12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0" y="-67"/>
            <a:ext cx="12192000" cy="6858000"/>
          </a:xfrm>
          <a:prstGeom prst="rect">
            <a:avLst/>
          </a:prstGeom>
          <a:gradFill>
            <a:gsLst>
              <a:gs pos="0">
                <a:srgbClr val="B40036">
                  <a:alpha val="74901"/>
                </a:srgbClr>
              </a:gs>
              <a:gs pos="100000">
                <a:srgbClr val="002685">
                  <a:alpha val="74901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783033" y="742133"/>
            <a:ext cx="8626000" cy="105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174133" y="1970333"/>
            <a:ext cx="4778000" cy="4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▣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□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6239864" y="1970333"/>
            <a:ext cx="4778000" cy="4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▣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□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7" name="Google Shape;47;p6"/>
          <p:cNvCxnSpPr/>
          <p:nvPr/>
        </p:nvCxnSpPr>
        <p:spPr>
          <a:xfrm>
            <a:off x="5700800" y="1233747"/>
            <a:ext cx="790400" cy="0"/>
          </a:xfrm>
          <a:prstGeom prst="straightConnector1">
            <a:avLst/>
          </a:prstGeom>
          <a:noFill/>
          <a:ln w="38100" cap="flat" cmpd="thickThin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  <p:grpSp>
        <p:nvGrpSpPr>
          <p:cNvPr id="49" name="Google Shape;49;p6"/>
          <p:cNvGrpSpPr/>
          <p:nvPr/>
        </p:nvGrpSpPr>
        <p:grpSpPr>
          <a:xfrm>
            <a:off x="5835968" y="571757"/>
            <a:ext cx="520141" cy="521513"/>
            <a:chOff x="2122721" y="816429"/>
            <a:chExt cx="455998" cy="457200"/>
          </a:xfrm>
        </p:grpSpPr>
        <p:sp>
          <p:nvSpPr>
            <p:cNvPr id="50" name="Google Shape;50;p6"/>
            <p:cNvSpPr/>
            <p:nvPr/>
          </p:nvSpPr>
          <p:spPr>
            <a:xfrm>
              <a:off x="2145682" y="816429"/>
              <a:ext cx="410081" cy="457200"/>
            </a:xfrm>
            <a:custGeom>
              <a:avLst/>
              <a:gdLst/>
              <a:ahLst/>
              <a:cxnLst/>
              <a:rect l="l" t="t" r="r" b="b"/>
              <a:pathLst>
                <a:path w="410081" h="457200" extrusionOk="0">
                  <a:moveTo>
                    <a:pt x="328863" y="419100"/>
                  </a:moveTo>
                  <a:lnTo>
                    <a:pt x="224088" y="419100"/>
                  </a:lnTo>
                  <a:lnTo>
                    <a:pt x="224088" y="66675"/>
                  </a:lnTo>
                  <a:lnTo>
                    <a:pt x="322196" y="66675"/>
                  </a:lnTo>
                  <a:lnTo>
                    <a:pt x="277226" y="180523"/>
                  </a:lnTo>
                  <a:cubicBezTo>
                    <a:pt x="274332" y="187848"/>
                    <a:pt x="277925" y="196133"/>
                    <a:pt x="285252" y="199028"/>
                  </a:cubicBezTo>
                  <a:cubicBezTo>
                    <a:pt x="292577" y="201921"/>
                    <a:pt x="300862" y="198329"/>
                    <a:pt x="303756" y="191002"/>
                  </a:cubicBezTo>
                  <a:lnTo>
                    <a:pt x="343150" y="91250"/>
                  </a:lnTo>
                  <a:lnTo>
                    <a:pt x="382544" y="191002"/>
                  </a:lnTo>
                  <a:cubicBezTo>
                    <a:pt x="385429" y="198332"/>
                    <a:pt x="393709" y="201936"/>
                    <a:pt x="401039" y="199052"/>
                  </a:cubicBezTo>
                  <a:cubicBezTo>
                    <a:pt x="408368" y="196167"/>
                    <a:pt x="411972" y="187886"/>
                    <a:pt x="409087" y="180557"/>
                  </a:cubicBezTo>
                  <a:cubicBezTo>
                    <a:pt x="409083" y="180545"/>
                    <a:pt x="409079" y="180534"/>
                    <a:pt x="409074" y="180523"/>
                  </a:cubicBezTo>
                  <a:lnTo>
                    <a:pt x="356390" y="47149"/>
                  </a:lnTo>
                  <a:cubicBezTo>
                    <a:pt x="354272" y="41685"/>
                    <a:pt x="349010" y="38089"/>
                    <a:pt x="343150" y="38100"/>
                  </a:cubicBezTo>
                  <a:lnTo>
                    <a:pt x="224088" y="38100"/>
                  </a:lnTo>
                  <a:lnTo>
                    <a:pt x="224088" y="19050"/>
                  </a:lnTo>
                  <a:cubicBezTo>
                    <a:pt x="224088" y="8529"/>
                    <a:pt x="215559" y="0"/>
                    <a:pt x="205038" y="0"/>
                  </a:cubicBezTo>
                  <a:cubicBezTo>
                    <a:pt x="194517" y="0"/>
                    <a:pt x="185988" y="8529"/>
                    <a:pt x="185988" y="19050"/>
                  </a:cubicBezTo>
                  <a:lnTo>
                    <a:pt x="185988" y="38100"/>
                  </a:lnTo>
                  <a:lnTo>
                    <a:pt x="66925" y="38100"/>
                  </a:lnTo>
                  <a:cubicBezTo>
                    <a:pt x="61066" y="38089"/>
                    <a:pt x="55803" y="41685"/>
                    <a:pt x="53686" y="47149"/>
                  </a:cubicBezTo>
                  <a:lnTo>
                    <a:pt x="1001" y="180523"/>
                  </a:lnTo>
                  <a:cubicBezTo>
                    <a:pt x="-1893" y="187848"/>
                    <a:pt x="1700" y="196133"/>
                    <a:pt x="9026" y="199028"/>
                  </a:cubicBezTo>
                  <a:cubicBezTo>
                    <a:pt x="16352" y="201921"/>
                    <a:pt x="24637" y="198329"/>
                    <a:pt x="27531" y="191002"/>
                  </a:cubicBezTo>
                  <a:lnTo>
                    <a:pt x="66925" y="91250"/>
                  </a:lnTo>
                  <a:lnTo>
                    <a:pt x="106319" y="191002"/>
                  </a:lnTo>
                  <a:cubicBezTo>
                    <a:pt x="109204" y="198332"/>
                    <a:pt x="117484" y="201936"/>
                    <a:pt x="124814" y="199052"/>
                  </a:cubicBezTo>
                  <a:cubicBezTo>
                    <a:pt x="132143" y="196167"/>
                    <a:pt x="135747" y="187886"/>
                    <a:pt x="132862" y="180557"/>
                  </a:cubicBezTo>
                  <a:cubicBezTo>
                    <a:pt x="132858" y="180545"/>
                    <a:pt x="132854" y="180534"/>
                    <a:pt x="132849" y="180523"/>
                  </a:cubicBezTo>
                  <a:lnTo>
                    <a:pt x="87878" y="66675"/>
                  </a:lnTo>
                  <a:lnTo>
                    <a:pt x="185988" y="66675"/>
                  </a:lnTo>
                  <a:lnTo>
                    <a:pt x="185988" y="419100"/>
                  </a:lnTo>
                  <a:lnTo>
                    <a:pt x="81213" y="419100"/>
                  </a:lnTo>
                  <a:cubicBezTo>
                    <a:pt x="70692" y="419100"/>
                    <a:pt x="62163" y="427629"/>
                    <a:pt x="62163" y="438150"/>
                  </a:cubicBezTo>
                  <a:cubicBezTo>
                    <a:pt x="62163" y="448671"/>
                    <a:pt x="70692" y="457200"/>
                    <a:pt x="81213" y="457200"/>
                  </a:cubicBezTo>
                  <a:lnTo>
                    <a:pt x="328863" y="457200"/>
                  </a:lnTo>
                  <a:cubicBezTo>
                    <a:pt x="339383" y="457200"/>
                    <a:pt x="347913" y="448671"/>
                    <a:pt x="347913" y="438150"/>
                  </a:cubicBezTo>
                  <a:cubicBezTo>
                    <a:pt x="347913" y="427629"/>
                    <a:pt x="339383" y="419100"/>
                    <a:pt x="328863" y="4191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6"/>
            <p:cNvSpPr/>
            <p:nvPr/>
          </p:nvSpPr>
          <p:spPr>
            <a:xfrm>
              <a:off x="2122721" y="1045029"/>
              <a:ext cx="179774" cy="73888"/>
            </a:xfrm>
            <a:custGeom>
              <a:avLst/>
              <a:gdLst/>
              <a:ahLst/>
              <a:cxnLst/>
              <a:rect l="l" t="t" r="r" b="b"/>
              <a:pathLst>
                <a:path w="179774" h="73888" extrusionOk="0">
                  <a:moveTo>
                    <a:pt x="179716" y="2972"/>
                  </a:moveTo>
                  <a:cubicBezTo>
                    <a:pt x="180007" y="1653"/>
                    <a:pt x="179173" y="349"/>
                    <a:pt x="177855" y="57"/>
                  </a:cubicBezTo>
                  <a:cubicBezTo>
                    <a:pt x="177686" y="20"/>
                    <a:pt x="177513" y="1"/>
                    <a:pt x="177340" y="0"/>
                  </a:cubicBezTo>
                  <a:lnTo>
                    <a:pt x="2434" y="0"/>
                  </a:lnTo>
                  <a:cubicBezTo>
                    <a:pt x="1083" y="7"/>
                    <a:pt x="-6" y="1106"/>
                    <a:pt x="0" y="2456"/>
                  </a:cubicBezTo>
                  <a:cubicBezTo>
                    <a:pt x="1" y="2630"/>
                    <a:pt x="20" y="2802"/>
                    <a:pt x="57" y="2972"/>
                  </a:cubicBezTo>
                  <a:cubicBezTo>
                    <a:pt x="11910" y="52583"/>
                    <a:pt x="61737" y="83192"/>
                    <a:pt x="111349" y="71339"/>
                  </a:cubicBezTo>
                  <a:cubicBezTo>
                    <a:pt x="145199" y="63252"/>
                    <a:pt x="171629" y="36822"/>
                    <a:pt x="179716" y="29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6"/>
            <p:cNvSpPr/>
            <p:nvPr/>
          </p:nvSpPr>
          <p:spPr>
            <a:xfrm>
              <a:off x="2398945" y="1045029"/>
              <a:ext cx="179774" cy="73888"/>
            </a:xfrm>
            <a:custGeom>
              <a:avLst/>
              <a:gdLst/>
              <a:ahLst/>
              <a:cxnLst/>
              <a:rect l="l" t="t" r="r" b="b"/>
              <a:pathLst>
                <a:path w="179774" h="73888" extrusionOk="0">
                  <a:moveTo>
                    <a:pt x="177340" y="0"/>
                  </a:moveTo>
                  <a:lnTo>
                    <a:pt x="2435" y="0"/>
                  </a:lnTo>
                  <a:cubicBezTo>
                    <a:pt x="1084" y="7"/>
                    <a:pt x="-6" y="1106"/>
                    <a:pt x="0" y="2456"/>
                  </a:cubicBezTo>
                  <a:cubicBezTo>
                    <a:pt x="1" y="2630"/>
                    <a:pt x="20" y="2802"/>
                    <a:pt x="58" y="2972"/>
                  </a:cubicBezTo>
                  <a:cubicBezTo>
                    <a:pt x="11911" y="52583"/>
                    <a:pt x="61737" y="83192"/>
                    <a:pt x="111349" y="71339"/>
                  </a:cubicBezTo>
                  <a:cubicBezTo>
                    <a:pt x="145199" y="63252"/>
                    <a:pt x="171629" y="36822"/>
                    <a:pt x="179717" y="2972"/>
                  </a:cubicBezTo>
                  <a:cubicBezTo>
                    <a:pt x="180007" y="1653"/>
                    <a:pt x="179174" y="349"/>
                    <a:pt x="177856" y="57"/>
                  </a:cubicBezTo>
                  <a:cubicBezTo>
                    <a:pt x="177686" y="20"/>
                    <a:pt x="177514" y="1"/>
                    <a:pt x="1773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-67"/>
            <a:ext cx="12192000" cy="6858000"/>
          </a:xfrm>
          <a:prstGeom prst="rect">
            <a:avLst/>
          </a:prstGeom>
          <a:gradFill>
            <a:gsLst>
              <a:gs pos="0">
                <a:srgbClr val="B40036">
                  <a:alpha val="74901"/>
                </a:srgbClr>
              </a:gs>
              <a:gs pos="100000">
                <a:srgbClr val="002685">
                  <a:alpha val="74901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1783033" y="742133"/>
            <a:ext cx="8626000" cy="105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5700800" y="1233747"/>
            <a:ext cx="790400" cy="0"/>
          </a:xfrm>
          <a:prstGeom prst="straightConnector1">
            <a:avLst/>
          </a:prstGeom>
          <a:noFill/>
          <a:ln w="38100" cap="flat" cmpd="thickThin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  <p:grpSp>
        <p:nvGrpSpPr>
          <p:cNvPr id="70" name="Google Shape;70;p8"/>
          <p:cNvGrpSpPr/>
          <p:nvPr/>
        </p:nvGrpSpPr>
        <p:grpSpPr>
          <a:xfrm>
            <a:off x="5835968" y="571757"/>
            <a:ext cx="520141" cy="521513"/>
            <a:chOff x="2122721" y="816429"/>
            <a:chExt cx="455998" cy="457200"/>
          </a:xfrm>
        </p:grpSpPr>
        <p:sp>
          <p:nvSpPr>
            <p:cNvPr id="71" name="Google Shape;71;p8"/>
            <p:cNvSpPr/>
            <p:nvPr/>
          </p:nvSpPr>
          <p:spPr>
            <a:xfrm>
              <a:off x="2145682" y="816429"/>
              <a:ext cx="410081" cy="457200"/>
            </a:xfrm>
            <a:custGeom>
              <a:avLst/>
              <a:gdLst/>
              <a:ahLst/>
              <a:cxnLst/>
              <a:rect l="l" t="t" r="r" b="b"/>
              <a:pathLst>
                <a:path w="410081" h="457200" extrusionOk="0">
                  <a:moveTo>
                    <a:pt x="328863" y="419100"/>
                  </a:moveTo>
                  <a:lnTo>
                    <a:pt x="224088" y="419100"/>
                  </a:lnTo>
                  <a:lnTo>
                    <a:pt x="224088" y="66675"/>
                  </a:lnTo>
                  <a:lnTo>
                    <a:pt x="322196" y="66675"/>
                  </a:lnTo>
                  <a:lnTo>
                    <a:pt x="277226" y="180523"/>
                  </a:lnTo>
                  <a:cubicBezTo>
                    <a:pt x="274332" y="187848"/>
                    <a:pt x="277925" y="196133"/>
                    <a:pt x="285252" y="199028"/>
                  </a:cubicBezTo>
                  <a:cubicBezTo>
                    <a:pt x="292577" y="201921"/>
                    <a:pt x="300862" y="198329"/>
                    <a:pt x="303756" y="191002"/>
                  </a:cubicBezTo>
                  <a:lnTo>
                    <a:pt x="343150" y="91250"/>
                  </a:lnTo>
                  <a:lnTo>
                    <a:pt x="382544" y="191002"/>
                  </a:lnTo>
                  <a:cubicBezTo>
                    <a:pt x="385429" y="198332"/>
                    <a:pt x="393709" y="201936"/>
                    <a:pt x="401039" y="199052"/>
                  </a:cubicBezTo>
                  <a:cubicBezTo>
                    <a:pt x="408368" y="196167"/>
                    <a:pt x="411972" y="187886"/>
                    <a:pt x="409087" y="180557"/>
                  </a:cubicBezTo>
                  <a:cubicBezTo>
                    <a:pt x="409083" y="180545"/>
                    <a:pt x="409079" y="180534"/>
                    <a:pt x="409074" y="180523"/>
                  </a:cubicBezTo>
                  <a:lnTo>
                    <a:pt x="356390" y="47149"/>
                  </a:lnTo>
                  <a:cubicBezTo>
                    <a:pt x="354272" y="41685"/>
                    <a:pt x="349010" y="38089"/>
                    <a:pt x="343150" y="38100"/>
                  </a:cubicBezTo>
                  <a:lnTo>
                    <a:pt x="224088" y="38100"/>
                  </a:lnTo>
                  <a:lnTo>
                    <a:pt x="224088" y="19050"/>
                  </a:lnTo>
                  <a:cubicBezTo>
                    <a:pt x="224088" y="8529"/>
                    <a:pt x="215559" y="0"/>
                    <a:pt x="205038" y="0"/>
                  </a:cubicBezTo>
                  <a:cubicBezTo>
                    <a:pt x="194517" y="0"/>
                    <a:pt x="185988" y="8529"/>
                    <a:pt x="185988" y="19050"/>
                  </a:cubicBezTo>
                  <a:lnTo>
                    <a:pt x="185988" y="38100"/>
                  </a:lnTo>
                  <a:lnTo>
                    <a:pt x="66925" y="38100"/>
                  </a:lnTo>
                  <a:cubicBezTo>
                    <a:pt x="61066" y="38089"/>
                    <a:pt x="55803" y="41685"/>
                    <a:pt x="53686" y="47149"/>
                  </a:cubicBezTo>
                  <a:lnTo>
                    <a:pt x="1001" y="180523"/>
                  </a:lnTo>
                  <a:cubicBezTo>
                    <a:pt x="-1893" y="187848"/>
                    <a:pt x="1700" y="196133"/>
                    <a:pt x="9026" y="199028"/>
                  </a:cubicBezTo>
                  <a:cubicBezTo>
                    <a:pt x="16352" y="201921"/>
                    <a:pt x="24637" y="198329"/>
                    <a:pt x="27531" y="191002"/>
                  </a:cubicBezTo>
                  <a:lnTo>
                    <a:pt x="66925" y="91250"/>
                  </a:lnTo>
                  <a:lnTo>
                    <a:pt x="106319" y="191002"/>
                  </a:lnTo>
                  <a:cubicBezTo>
                    <a:pt x="109204" y="198332"/>
                    <a:pt x="117484" y="201936"/>
                    <a:pt x="124814" y="199052"/>
                  </a:cubicBezTo>
                  <a:cubicBezTo>
                    <a:pt x="132143" y="196167"/>
                    <a:pt x="135747" y="187886"/>
                    <a:pt x="132862" y="180557"/>
                  </a:cubicBezTo>
                  <a:cubicBezTo>
                    <a:pt x="132858" y="180545"/>
                    <a:pt x="132854" y="180534"/>
                    <a:pt x="132849" y="180523"/>
                  </a:cubicBezTo>
                  <a:lnTo>
                    <a:pt x="87878" y="66675"/>
                  </a:lnTo>
                  <a:lnTo>
                    <a:pt x="185988" y="66675"/>
                  </a:lnTo>
                  <a:lnTo>
                    <a:pt x="185988" y="419100"/>
                  </a:lnTo>
                  <a:lnTo>
                    <a:pt x="81213" y="419100"/>
                  </a:lnTo>
                  <a:cubicBezTo>
                    <a:pt x="70692" y="419100"/>
                    <a:pt x="62163" y="427629"/>
                    <a:pt x="62163" y="438150"/>
                  </a:cubicBezTo>
                  <a:cubicBezTo>
                    <a:pt x="62163" y="448671"/>
                    <a:pt x="70692" y="457200"/>
                    <a:pt x="81213" y="457200"/>
                  </a:cubicBezTo>
                  <a:lnTo>
                    <a:pt x="328863" y="457200"/>
                  </a:lnTo>
                  <a:cubicBezTo>
                    <a:pt x="339383" y="457200"/>
                    <a:pt x="347913" y="448671"/>
                    <a:pt x="347913" y="438150"/>
                  </a:cubicBezTo>
                  <a:cubicBezTo>
                    <a:pt x="347913" y="427629"/>
                    <a:pt x="339383" y="419100"/>
                    <a:pt x="328863" y="4191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8"/>
            <p:cNvSpPr/>
            <p:nvPr/>
          </p:nvSpPr>
          <p:spPr>
            <a:xfrm>
              <a:off x="2122721" y="1045029"/>
              <a:ext cx="179774" cy="73888"/>
            </a:xfrm>
            <a:custGeom>
              <a:avLst/>
              <a:gdLst/>
              <a:ahLst/>
              <a:cxnLst/>
              <a:rect l="l" t="t" r="r" b="b"/>
              <a:pathLst>
                <a:path w="179774" h="73888" extrusionOk="0">
                  <a:moveTo>
                    <a:pt x="179716" y="2972"/>
                  </a:moveTo>
                  <a:cubicBezTo>
                    <a:pt x="180007" y="1653"/>
                    <a:pt x="179173" y="349"/>
                    <a:pt x="177855" y="57"/>
                  </a:cubicBezTo>
                  <a:cubicBezTo>
                    <a:pt x="177686" y="20"/>
                    <a:pt x="177513" y="1"/>
                    <a:pt x="177340" y="0"/>
                  </a:cubicBezTo>
                  <a:lnTo>
                    <a:pt x="2434" y="0"/>
                  </a:lnTo>
                  <a:cubicBezTo>
                    <a:pt x="1083" y="7"/>
                    <a:pt x="-6" y="1106"/>
                    <a:pt x="0" y="2456"/>
                  </a:cubicBezTo>
                  <a:cubicBezTo>
                    <a:pt x="1" y="2630"/>
                    <a:pt x="20" y="2802"/>
                    <a:pt x="57" y="2972"/>
                  </a:cubicBezTo>
                  <a:cubicBezTo>
                    <a:pt x="11910" y="52583"/>
                    <a:pt x="61737" y="83192"/>
                    <a:pt x="111349" y="71339"/>
                  </a:cubicBezTo>
                  <a:cubicBezTo>
                    <a:pt x="145199" y="63252"/>
                    <a:pt x="171629" y="36822"/>
                    <a:pt x="179716" y="29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8"/>
            <p:cNvSpPr/>
            <p:nvPr/>
          </p:nvSpPr>
          <p:spPr>
            <a:xfrm>
              <a:off x="2398945" y="1045029"/>
              <a:ext cx="179774" cy="73888"/>
            </a:xfrm>
            <a:custGeom>
              <a:avLst/>
              <a:gdLst/>
              <a:ahLst/>
              <a:cxnLst/>
              <a:rect l="l" t="t" r="r" b="b"/>
              <a:pathLst>
                <a:path w="179774" h="73888" extrusionOk="0">
                  <a:moveTo>
                    <a:pt x="177340" y="0"/>
                  </a:moveTo>
                  <a:lnTo>
                    <a:pt x="2435" y="0"/>
                  </a:lnTo>
                  <a:cubicBezTo>
                    <a:pt x="1084" y="7"/>
                    <a:pt x="-6" y="1106"/>
                    <a:pt x="0" y="2456"/>
                  </a:cubicBezTo>
                  <a:cubicBezTo>
                    <a:pt x="1" y="2630"/>
                    <a:pt x="20" y="2802"/>
                    <a:pt x="58" y="2972"/>
                  </a:cubicBezTo>
                  <a:cubicBezTo>
                    <a:pt x="11911" y="52583"/>
                    <a:pt x="61737" y="83192"/>
                    <a:pt x="111349" y="71339"/>
                  </a:cubicBezTo>
                  <a:cubicBezTo>
                    <a:pt x="145199" y="63252"/>
                    <a:pt x="171629" y="36822"/>
                    <a:pt x="179717" y="2972"/>
                  </a:cubicBezTo>
                  <a:cubicBezTo>
                    <a:pt x="180007" y="1653"/>
                    <a:pt x="179174" y="349"/>
                    <a:pt x="177856" y="57"/>
                  </a:cubicBezTo>
                  <a:cubicBezTo>
                    <a:pt x="177686" y="20"/>
                    <a:pt x="177514" y="1"/>
                    <a:pt x="1773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68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-67"/>
            <a:ext cx="12192000" cy="6858000"/>
          </a:xfrm>
          <a:prstGeom prst="rect">
            <a:avLst/>
          </a:prstGeom>
          <a:gradFill>
            <a:gsLst>
              <a:gs pos="0">
                <a:srgbClr val="B40036">
                  <a:alpha val="74901"/>
                </a:srgbClr>
              </a:gs>
              <a:gs pos="100000">
                <a:srgbClr val="002685">
                  <a:alpha val="74901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609600" y="5875079"/>
            <a:ext cx="109728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7" name="Google Shape;77;p9"/>
          <p:cNvCxnSpPr/>
          <p:nvPr/>
        </p:nvCxnSpPr>
        <p:spPr>
          <a:xfrm>
            <a:off x="5700800" y="5875080"/>
            <a:ext cx="790400" cy="0"/>
          </a:xfrm>
          <a:prstGeom prst="straightConnector1">
            <a:avLst/>
          </a:prstGeom>
          <a:noFill/>
          <a:ln w="38100" cap="flat" cmpd="thickThin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03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/>
          <p:nvPr/>
        </p:nvSpPr>
        <p:spPr>
          <a:xfrm>
            <a:off x="0" y="-67"/>
            <a:ext cx="12192000" cy="6858000"/>
          </a:xfrm>
          <a:prstGeom prst="rect">
            <a:avLst/>
          </a:prstGeom>
          <a:gradFill>
            <a:gsLst>
              <a:gs pos="0">
                <a:srgbClr val="B40036">
                  <a:alpha val="74901"/>
                </a:srgbClr>
              </a:gs>
              <a:gs pos="100000">
                <a:srgbClr val="002685">
                  <a:alpha val="74901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016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E49A-5BD2-B84E-A261-622AE1304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D9658-ED15-3723-C288-7D9D996A4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BF0A7-D13F-543F-4D57-87A3C09F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1EAE-B07E-4C32-8574-4B55A593F8B2}" type="datetimeFigureOut">
              <a:rPr lang="hr-HR" smtClean="0"/>
              <a:t>17.11.2023.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A28FE-2FAA-4F82-A23A-C0B5DC09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CE622-543C-65B8-AFF3-87F65C2D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31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83033" y="742133"/>
            <a:ext cx="8626000" cy="1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inzel"/>
              <a:buNone/>
              <a:defRPr sz="18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83033" y="1969225"/>
            <a:ext cx="8626000" cy="45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▣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□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▪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▪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▪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▫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▫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▫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Baskerville"/>
              <a:buChar char="▫"/>
              <a:defRPr sz="18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buNone/>
              <a:defRPr sz="1467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fld id="{3D9D3A8D-AC3A-410E-BEC7-46A0E8E2BF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61777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8" r:id="rId4"/>
    <p:sldLayoutId id="2147483669" r:id="rId5"/>
    <p:sldLayoutId id="2147483670" r:id="rId6"/>
    <p:sldLayoutId id="2147483672" r:id="rId7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1721000" y="2293458"/>
            <a:ext cx="8750000" cy="15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hr-H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</a:t>
            </a:r>
            <a:endParaRPr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0B2CE7-18CA-CBBF-14D8-3410B358ECE1}"/>
              </a:ext>
            </a:extLst>
          </p:cNvPr>
          <p:cNvSpPr txBox="1"/>
          <p:nvPr/>
        </p:nvSpPr>
        <p:spPr>
          <a:xfrm>
            <a:off x="2742301" y="4138715"/>
            <a:ext cx="7021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Nikša Vojvoda, asistent na projektu HRZZ-a „Hrvatsko prekršajno pravo u europskom kontekstu – izazovi i perspektive”, na Pravnom fakultetu Sveučilišta u Zagrebu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8728A9-B2DB-FBE6-8671-9B2E3773D1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28" y="5360902"/>
            <a:ext cx="2135172" cy="1233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F25E0BF2-AD53-C06F-24D1-66645725CE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252" y="5360901"/>
            <a:ext cx="1868004" cy="1233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3064-9A6F-DF7D-3C30-CF620AA4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00" y="1300122"/>
            <a:ext cx="8626000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V: novi postupak (čl. 216.)</a:t>
            </a:r>
            <a:endParaRPr lang="hr-HR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15E33-F486-3792-10E7-E89B3321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496" y="2358522"/>
            <a:ext cx="9755534" cy="4154421"/>
          </a:xfrm>
        </p:spPr>
        <p:txBody>
          <a:bodyPr/>
          <a:lstStyle/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 sud u novom postupku donese presudu,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izreći će da se prijašnja presuda djelomično ili u cijelosti </a:t>
            </a:r>
            <a:r>
              <a:rPr lang="hr-H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stavlja izvan snage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da se </a:t>
            </a:r>
            <a:r>
              <a:rPr lang="hr-H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ostavlja na snazi</a:t>
            </a:r>
          </a:p>
          <a:p>
            <a:pPr lvl="1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izdržana kazna će se uračunati</a:t>
            </a:r>
          </a:p>
          <a:p>
            <a:pPr lvl="1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obnova određena samo za neko od djela za koje je osuđenik bio osuđen, izreći će se nova jedinstvena kazna</a:t>
            </a:r>
          </a:p>
        </p:txBody>
      </p:sp>
    </p:spTree>
    <p:extLst>
      <p:ext uri="{BB962C8B-B14F-4D97-AF65-F5344CB8AC3E}">
        <p14:creationId xmlns:p14="http://schemas.microsoft.com/office/powerpoint/2010/main" val="66320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4D8E-0E93-1EDA-32E8-D5361517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00" y="845650"/>
            <a:ext cx="8626000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VI: praksa</a:t>
            </a:r>
            <a:endParaRPr lang="hr-HR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EB52E-CA8C-FB75-ED15-41CEF3C1244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64098" y="1978960"/>
            <a:ext cx="9044902" cy="4597600"/>
          </a:xfrm>
        </p:spPr>
        <p:txBody>
          <a:bodyPr/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sucu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Završkom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obnova u praksi često traži zbog pogrešnih razloga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(onih koji nisu osnova za obnovu):</a:t>
            </a:r>
          </a:p>
          <a:p>
            <a:pPr lvl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povrede materijalnog zakona i odredaba postupka</a:t>
            </a:r>
          </a:p>
          <a:p>
            <a:pPr lvl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pogrešne ocjene dokaza </a:t>
            </a:r>
          </a:p>
          <a:p>
            <a:pPr lvl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pravnog shvaćanja u sudskoj praksi</a:t>
            </a:r>
          </a:p>
          <a:p>
            <a:pPr lvl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odluke o sankcijama i drugim pitanjima 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321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02A63A-C860-F790-6AFA-D09CB1F5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312" y="1409790"/>
            <a:ext cx="10645376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Ustavna tužba povodom rješenja o žalbi na rješenje o odbačaju/odbijanju zahtjeva za obnovu postupka?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1623E56-EA69-3BA0-91D3-6AFA5C425588}"/>
              </a:ext>
            </a:extLst>
          </p:cNvPr>
          <p:cNvSpPr txBox="1"/>
          <p:nvPr/>
        </p:nvSpPr>
        <p:spPr>
          <a:xfrm>
            <a:off x="1823720" y="2561496"/>
            <a:ext cx="85445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Stoga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pojedinačnim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aktima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članka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62.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stavka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Ustavnog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Ustavni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nadležan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pružati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ustavnosudsku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zaštitu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pravilu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donesene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prethodno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provedenom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pravomoćno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završenom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odlučeno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obvezama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stranaka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sumnji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optužbi</a:t>
            </a:r>
            <a:r>
              <a:rPr lang="en-AU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donesene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kojem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rješavalo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njegovoj</a:t>
            </a:r>
            <a:r>
              <a:rPr lang="en-AU" sz="24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obnov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hr-H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(Ustavni sud RH, U-III/5265/2019)</a:t>
            </a:r>
          </a:p>
          <a:p>
            <a:pPr algn="just"/>
            <a:endParaRPr lang="hr-H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Ustavna tužba, dakle, nije dopuštena!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0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F461C-A02A-EA11-CD07-8647C99E8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51654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8"/>
          <p:cNvSpPr/>
          <p:nvPr/>
        </p:nvSpPr>
        <p:spPr>
          <a:xfrm>
            <a:off x="2034867" y="2944967"/>
            <a:ext cx="1284000" cy="1284000"/>
          </a:xfrm>
          <a:prstGeom prst="ellipse">
            <a:avLst/>
          </a:prstGeom>
          <a:noFill/>
          <a:ln w="76200" cap="flat" cmpd="thickThin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1</a:t>
            </a:r>
            <a:endParaRPr sz="320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231" name="Google Shape;231;p28"/>
          <p:cNvSpPr/>
          <p:nvPr/>
        </p:nvSpPr>
        <p:spPr>
          <a:xfrm>
            <a:off x="5454033" y="2944967"/>
            <a:ext cx="1284000" cy="1284000"/>
          </a:xfrm>
          <a:prstGeom prst="ellipse">
            <a:avLst/>
          </a:prstGeom>
          <a:noFill/>
          <a:ln w="76200" cap="flat" cmpd="thickThin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2</a:t>
            </a:r>
            <a:endParaRPr sz="320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232" name="Google Shape;232;p28"/>
          <p:cNvSpPr/>
          <p:nvPr/>
        </p:nvSpPr>
        <p:spPr>
          <a:xfrm>
            <a:off x="8873200" y="2944967"/>
            <a:ext cx="1284000" cy="1284000"/>
          </a:xfrm>
          <a:prstGeom prst="ellipse">
            <a:avLst/>
          </a:prstGeom>
          <a:noFill/>
          <a:ln w="76200" cap="flat" cmpd="thickThin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3</a:t>
            </a:r>
            <a:endParaRPr sz="320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cxnSp>
        <p:nvCxnSpPr>
          <p:cNvPr id="233" name="Google Shape;233;p28"/>
          <p:cNvCxnSpPr>
            <a:endCxn id="231" idx="2"/>
          </p:cNvCxnSpPr>
          <p:nvPr/>
        </p:nvCxnSpPr>
        <p:spPr>
          <a:xfrm>
            <a:off x="3318833" y="3586167"/>
            <a:ext cx="2135200" cy="800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28"/>
          <p:cNvCxnSpPr>
            <a:stCxn id="231" idx="6"/>
            <a:endCxn id="232" idx="2"/>
          </p:cNvCxnSpPr>
          <p:nvPr/>
        </p:nvCxnSpPr>
        <p:spPr>
          <a:xfrm>
            <a:off x="6738033" y="3586967"/>
            <a:ext cx="2135200" cy="800"/>
          </a:xfrm>
          <a:prstGeom prst="bentConnector3">
            <a:avLst>
              <a:gd name="adj1" fmla="val 49999"/>
            </a:avLst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5" name="Google Shape;235;p28"/>
          <p:cNvSpPr txBox="1">
            <a:spLocks noGrp="1"/>
          </p:cNvSpPr>
          <p:nvPr>
            <p:ph type="body" idx="4294967295"/>
          </p:nvPr>
        </p:nvSpPr>
        <p:spPr>
          <a:xfrm>
            <a:off x="987000" y="4397533"/>
            <a:ext cx="3200400" cy="10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hr-H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</a:t>
            </a:r>
            <a:endParaRPr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Google Shape;236;p28"/>
          <p:cNvSpPr txBox="1">
            <a:spLocks noGrp="1"/>
          </p:cNvSpPr>
          <p:nvPr>
            <p:ph type="body" idx="4294967295"/>
          </p:nvPr>
        </p:nvSpPr>
        <p:spPr>
          <a:xfrm>
            <a:off x="4453017" y="4397533"/>
            <a:ext cx="3200400" cy="10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Zahtjev za izvanredno ublažavanje kazne 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Google Shape;237;p28"/>
          <p:cNvSpPr txBox="1">
            <a:spLocks noGrp="1"/>
          </p:cNvSpPr>
          <p:nvPr>
            <p:ph type="body" idx="4294967295"/>
          </p:nvPr>
        </p:nvSpPr>
        <p:spPr>
          <a:xfrm>
            <a:off x="7919033" y="4397533"/>
            <a:ext cx="3200400" cy="10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Zahtjev za zaštitu zakonitosti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800"/>
              </a:spcBef>
              <a:buNone/>
            </a:pPr>
            <a:endParaRPr b="1" dirty="0"/>
          </a:p>
        </p:txBody>
      </p:sp>
      <p:sp>
        <p:nvSpPr>
          <p:cNvPr id="238" name="Google Shape;238;p28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89DAFB-1284-42BB-CAA0-D818A28749D8}"/>
              </a:ext>
            </a:extLst>
          </p:cNvPr>
          <p:cNvSpPr txBox="1">
            <a:spLocks/>
          </p:cNvSpPr>
          <p:nvPr/>
        </p:nvSpPr>
        <p:spPr>
          <a:xfrm>
            <a:off x="1740209" y="1064733"/>
            <a:ext cx="8626000" cy="1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inzel"/>
              <a:buNone/>
              <a:defRPr sz="18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inzel"/>
              <a:buNone/>
              <a:defRPr sz="3600" b="0" i="0" u="none" strike="noStrike" cap="none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r>
              <a:rPr lang="hr-HR" sz="3200">
                <a:latin typeface="Times New Roman" panose="02020603050405020304" pitchFamily="18" charset="0"/>
                <a:cs typeface="Times New Roman" panose="02020603050405020304" pitchFamily="18" charset="0"/>
              </a:rPr>
              <a:t>Izvanredni pravni lijekovi u prekršajnom postupku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C8EB-9076-1B65-5268-7F2A41F2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00" y="911933"/>
            <a:ext cx="8626000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Primjenjivost standarda iz prakse ESLJP-a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D5649-16D0-9102-63B6-CBDDEC522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4132" y="1970333"/>
            <a:ext cx="9493867" cy="4597600"/>
          </a:xfrm>
        </p:spPr>
        <p:txBody>
          <a:bodyPr/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hrvatski prekršajni postupak se u smislu Konvencije može smatrati „kaznenim postupkom u širem smislu”</a:t>
            </a: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načelno su primjenjiva konvencijska jamstva za kaznene postupke 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99272CE-144A-D140-1D76-BA1B8DB077D7}"/>
              </a:ext>
            </a:extLst>
          </p:cNvPr>
          <p:cNvSpPr/>
          <p:nvPr/>
        </p:nvSpPr>
        <p:spPr>
          <a:xfrm>
            <a:off x="5251429" y="3167088"/>
            <a:ext cx="1339272" cy="960958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334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C8EB-9076-1B65-5268-7F2A41F2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00" y="911933"/>
            <a:ext cx="8626000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Primjenjivost standarda iz prakse ESLJP-a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D5649-16D0-9102-63B6-CBDDEC522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4132" y="1970333"/>
            <a:ext cx="9493867" cy="4597600"/>
          </a:xfrm>
        </p:spPr>
        <p:txBody>
          <a:bodyPr/>
          <a:lstStyle/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jamstva iz čl. 6. Konvencije se, međutim,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načelno ne primjenjuju u postupcima po izvanrednim pravnim lijekovima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Fischer v. Austrija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Moreira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Ferreira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Portugal (br. 2.)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postoje određene iznimke</a:t>
            </a:r>
          </a:p>
          <a:p>
            <a:pPr algn="just"/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u postupku koji je ponovno započeo nakon prihvaćanja izvanrednog pravnog lijeka primjenjuju se  jamstva iz čl. 6.</a:t>
            </a:r>
          </a:p>
        </p:txBody>
      </p:sp>
    </p:spTree>
    <p:extLst>
      <p:ext uri="{BB962C8B-B14F-4D97-AF65-F5344CB8AC3E}">
        <p14:creationId xmlns:p14="http://schemas.microsoft.com/office/powerpoint/2010/main" val="132618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22" descr="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 txBox="1">
            <a:spLocks noGrp="1"/>
          </p:cNvSpPr>
          <p:nvPr>
            <p:ph type="title" idx="4294967295"/>
          </p:nvPr>
        </p:nvSpPr>
        <p:spPr>
          <a:xfrm>
            <a:off x="886200" y="878867"/>
            <a:ext cx="10419600" cy="5100400"/>
          </a:xfrm>
          <a:prstGeom prst="rect">
            <a:avLst/>
          </a:prstGeom>
          <a:solidFill>
            <a:srgbClr val="151B2E">
              <a:alpha val="44230"/>
            </a:srgbClr>
          </a:solidFill>
          <a:ln w="76200" cap="flat" cmpd="thickThin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hr-H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</a:t>
            </a:r>
            <a:endParaRPr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Google Shape;174;p22"/>
          <p:cNvSpPr txBox="1">
            <a:spLocks noGrp="1"/>
          </p:cNvSpPr>
          <p:nvPr>
            <p:ph type="sldNum" idx="12"/>
          </p:nvPr>
        </p:nvSpPr>
        <p:spPr>
          <a:xfrm>
            <a:off x="-167" y="6333133"/>
            <a:ext cx="12192000" cy="5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8C22-A9B8-300F-9070-900A92C0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00" y="843733"/>
            <a:ext cx="8626000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CF1F6-32B3-73F3-C397-5E3245C64C4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46309" y="1902133"/>
            <a:ext cx="10299381" cy="4597600"/>
          </a:xfrm>
        </p:spPr>
        <p:txBody>
          <a:bodyPr/>
          <a:lstStyle/>
          <a:p>
            <a:pPr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štetu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okrivljenika (čl. 213. PZ-a)</a:t>
            </a:r>
          </a:p>
          <a:p>
            <a:pPr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korist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okrivljenika: 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dokaže da je presuda ili druga odluka utemeljena na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lažnoj ispravi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lažnom iskazu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svjedoka, vještaka ili tumača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dokaže da je do presude ili druge odluke došlo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 kaznenog djela odgovorne osobe, tužitelja ili suca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iznesu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 činjenice ili se podnesu novi dokazi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su sami za sebe ili u svezi s prijašnjim dokazima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prikladni da prouzroče oslobođenje osuđenika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je bio osuđen ili </a:t>
            </a: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njegovu osudu po blažem propisu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osuđenik za isto djelo više puta osuđen ili ako je više osuđenika osuđeno zbog istog djela koje je mogao počiniti samo jedan osuđenik </a:t>
            </a:r>
          </a:p>
        </p:txBody>
      </p:sp>
    </p:spTree>
    <p:extLst>
      <p:ext uri="{BB962C8B-B14F-4D97-AF65-F5344CB8AC3E}">
        <p14:creationId xmlns:p14="http://schemas.microsoft.com/office/powerpoint/2010/main" val="321685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5BD62-BBA1-B26A-EC7C-DEA5D8EA4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7147" y="1970333"/>
            <a:ext cx="10205050" cy="4597600"/>
          </a:xfrm>
        </p:spPr>
        <p:txBody>
          <a:bodyPr/>
          <a:lstStyle/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ovlaštenici za podnošenje zahtjeva: </a:t>
            </a:r>
          </a:p>
          <a:p>
            <a:pPr lvl="1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stranke</a:t>
            </a:r>
          </a:p>
          <a:p>
            <a:pPr lvl="1"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smrti osuđenika i neki njegovi srodnici/bliske osobe</a:t>
            </a:r>
          </a:p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zahtjev se može podnijeti i nakon što je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prekršajnopravna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sankcija izvršena i bez obzira na zastaru</a:t>
            </a:r>
          </a:p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podnosi se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općinskom sudu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je sudio u prijašnjem postupku,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 sud i odlučuje u zahtjevu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(st. 3.)</a:t>
            </a:r>
          </a:p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u prvom stupnju odlučivalo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tijelo državne uprave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ono je nadležno i za obnovu (čl. 96. st. 2.)  </a:t>
            </a: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26A9FB-FD36-A130-001E-90D6741F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5" y="835106"/>
            <a:ext cx="9161253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II (čl. 215.) </a:t>
            </a:r>
          </a:p>
        </p:txBody>
      </p:sp>
    </p:spTree>
    <p:extLst>
      <p:ext uri="{BB962C8B-B14F-4D97-AF65-F5344CB8AC3E}">
        <p14:creationId xmlns:p14="http://schemas.microsoft.com/office/powerpoint/2010/main" val="1002575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5BD62-BBA1-B26A-EC7C-DEA5D8EA4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66933"/>
            <a:ext cx="10291664" cy="4973825"/>
          </a:xfrm>
        </p:spPr>
        <p:txBody>
          <a:bodyPr/>
          <a:lstStyle/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zahtjevu se treba navesti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kojoj se traži obnova i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dokazi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kojima se potkrepljuju činjenice na kojima se zahtjev temelji (st. 4.)</a:t>
            </a:r>
          </a:p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 će rješenjem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odbaciti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zahtjev zbog određenih formalnih razloga navedenih (st. 6.) </a:t>
            </a:r>
          </a:p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zahtjev ne odbaci sud ga dostavlja protivnoj stranci na odgovor (st. 7.)  </a:t>
            </a:r>
          </a:p>
          <a:p>
            <a:pPr algn="just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provedenih izvida sud će rješenjem odmah odlučiti o zahtjevu tako što će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prihvatiti zahtjev i dopustiti obnovu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odbiti zahtjev ako novi dokazi nisu prikladni da dovedu do obnove postupka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(st. 8.)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26A9FB-FD36-A130-001E-90D6741F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373" y="760462"/>
            <a:ext cx="9161253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III (čl. 215.) </a:t>
            </a:r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570CB8AA-CB12-034A-53F5-989B813868FD}"/>
              </a:ext>
            </a:extLst>
          </p:cNvPr>
          <p:cNvCxnSpPr>
            <a:cxnSpLocks/>
          </p:cNvCxnSpPr>
          <p:nvPr/>
        </p:nvCxnSpPr>
        <p:spPr>
          <a:xfrm flipV="1">
            <a:off x="10599576" y="5153891"/>
            <a:ext cx="238142" cy="79904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3740043A-B1FE-535A-4602-6511CFB25C8E}"/>
              </a:ext>
            </a:extLst>
          </p:cNvPr>
          <p:cNvCxnSpPr>
            <a:cxnSpLocks/>
          </p:cNvCxnSpPr>
          <p:nvPr/>
        </p:nvCxnSpPr>
        <p:spPr>
          <a:xfrm>
            <a:off x="10401691" y="4370120"/>
            <a:ext cx="549869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kstniOkvir 9">
            <a:extLst>
              <a:ext uri="{FF2B5EF4-FFF2-40B4-BE49-F238E27FC236}">
                <a16:creationId xmlns:a16="http://schemas.microsoft.com/office/drawing/2014/main" id="{B5E6F6BC-426D-59B7-A6F8-DABEBCF05681}"/>
              </a:ext>
            </a:extLst>
          </p:cNvPr>
          <p:cNvSpPr txBox="1"/>
          <p:nvPr/>
        </p:nvSpPr>
        <p:spPr>
          <a:xfrm>
            <a:off x="10231121" y="4519823"/>
            <a:ext cx="1960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Moguća žalba 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7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3064-9A6F-DF7D-3C30-CF620AA4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00" y="1300122"/>
            <a:ext cx="8626000" cy="10584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Obnova prekršajnog postupka IV: novi postupak (čl. 216.)</a:t>
            </a:r>
            <a:endParaRPr lang="hr-HR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15E33-F486-3792-10E7-E89B3321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496" y="2358522"/>
            <a:ext cx="9755534" cy="4154421"/>
          </a:xfrm>
        </p:spPr>
        <p:txBody>
          <a:bodyPr/>
          <a:lstStyle/>
          <a:p>
            <a:pPr algn="just"/>
            <a:r>
              <a:rPr lang="hr-HR" sz="2400" dirty="0"/>
              <a:t>za </a:t>
            </a:r>
            <a:r>
              <a:rPr lang="hr-HR" sz="2400" dirty="0">
                <a:solidFill>
                  <a:srgbClr val="FFFF00"/>
                </a:solidFill>
              </a:rPr>
              <a:t>novi postupak važe iste odredbe kao i za prvi postupak</a:t>
            </a:r>
            <a:r>
              <a:rPr lang="hr-HR" sz="2400" dirty="0"/>
              <a:t>, ali sud </a:t>
            </a:r>
            <a:r>
              <a:rPr lang="hr-HR" sz="2400" dirty="0">
                <a:solidFill>
                  <a:srgbClr val="FFFF00"/>
                </a:solidFill>
              </a:rPr>
              <a:t>nije vezan za rješenja </a:t>
            </a:r>
            <a:r>
              <a:rPr lang="hr-HR" sz="2400" dirty="0"/>
              <a:t>iz prijašnjeg postupka (st. 1.)</a:t>
            </a:r>
          </a:p>
          <a:p>
            <a:pPr algn="just"/>
            <a:r>
              <a:rPr lang="hr-HR" sz="2400" dirty="0"/>
              <a:t>dakle, ako zahtjev za obnovu bude prihvaćen, </a:t>
            </a:r>
            <a:r>
              <a:rPr lang="hr-HR" sz="2400" dirty="0">
                <a:solidFill>
                  <a:srgbClr val="FFFF00"/>
                </a:solidFill>
              </a:rPr>
              <a:t>ponovno se provodi glavna rasprava ili žurni postupak</a:t>
            </a:r>
          </a:p>
          <a:p>
            <a:pPr algn="just"/>
            <a:r>
              <a:rPr lang="hr-HR" sz="2400" dirty="0"/>
              <a:t>ako novi postupak bude obustavljen do početka glavne rasprave, rješenjem će se ukinuti i prijašnja presuda (st. 2.)</a:t>
            </a:r>
          </a:p>
        </p:txBody>
      </p:sp>
    </p:spTree>
    <p:extLst>
      <p:ext uri="{BB962C8B-B14F-4D97-AF65-F5344CB8AC3E}">
        <p14:creationId xmlns:p14="http://schemas.microsoft.com/office/powerpoint/2010/main" val="225113050"/>
      </p:ext>
    </p:extLst>
  </p:cSld>
  <p:clrMapOvr>
    <a:masterClrMapping/>
  </p:clrMapOvr>
</p:sld>
</file>

<file path=ppt/theme/theme1.xml><?xml version="1.0" encoding="utf-8"?>
<a:theme xmlns:a="http://schemas.openxmlformats.org/drawingml/2006/main" name="Vicentio template">
  <a:themeElements>
    <a:clrScheme name="Custom 347">
      <a:dk1>
        <a:srgbClr val="000000"/>
      </a:dk1>
      <a:lt1>
        <a:srgbClr val="FFFFFF"/>
      </a:lt1>
      <a:dk2>
        <a:srgbClr val="737783"/>
      </a:dk2>
      <a:lt2>
        <a:srgbClr val="DCDFE7"/>
      </a:lt2>
      <a:accent1>
        <a:srgbClr val="FFFFFF"/>
      </a:accent1>
      <a:accent2>
        <a:srgbClr val="A8C1EC"/>
      </a:accent2>
      <a:accent3>
        <a:srgbClr val="002685"/>
      </a:accent3>
      <a:accent4>
        <a:srgbClr val="EE8EAA"/>
      </a:accent4>
      <a:accent5>
        <a:srgbClr val="B40036"/>
      </a:accent5>
      <a:accent6>
        <a:srgbClr val="000000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Vicentio · SlidesCarnival</Template>
  <TotalTime>324</TotalTime>
  <Words>770</Words>
  <Application>Microsoft Office PowerPoint</Application>
  <PresentationFormat>Široki zaslon</PresentationFormat>
  <Paragraphs>60</Paragraphs>
  <Slides>13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Cinzel</vt:lpstr>
      <vt:lpstr>Libre Baskerville</vt:lpstr>
      <vt:lpstr>Times New Roman</vt:lpstr>
      <vt:lpstr>Vicentio template</vt:lpstr>
      <vt:lpstr>Obnova prekršajnog postupka</vt:lpstr>
      <vt:lpstr>PowerPoint prezentacija</vt:lpstr>
      <vt:lpstr>Primjenjivost standarda iz prakse ESLJP-a</vt:lpstr>
      <vt:lpstr>Primjenjivost standarda iz prakse ESLJP-a</vt:lpstr>
      <vt:lpstr>Obnova prekršajnog postupka</vt:lpstr>
      <vt:lpstr>Obnova prekršajnog postupka </vt:lpstr>
      <vt:lpstr>Obnova prekršajnog postupka II (čl. 215.) </vt:lpstr>
      <vt:lpstr>Obnova prekršajnog postupka III (čl. 215.) </vt:lpstr>
      <vt:lpstr>Obnova prekršajnog postupka IV: novi postupak (čl. 216.)</vt:lpstr>
      <vt:lpstr>Obnova prekršajnog postupka V: novi postupak (čl. 216.)</vt:lpstr>
      <vt:lpstr>Obnova prekršajnog postupka VI: praksa</vt:lpstr>
      <vt:lpstr>Ustavna tužba povodom rješenja o žalbi na rješenje o odbačaju/odbijanju zahtjeva za obnovu postupka?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Nikša Vojvoda</dc:creator>
  <cp:lastModifiedBy>Nikša Vojvoda</cp:lastModifiedBy>
  <cp:revision>1</cp:revision>
  <dcterms:created xsi:type="dcterms:W3CDTF">2023-04-23T16:24:36Z</dcterms:created>
  <dcterms:modified xsi:type="dcterms:W3CDTF">2023-11-16T23:15:26Z</dcterms:modified>
</cp:coreProperties>
</file>